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4.xml" ContentType="application/vnd.openxmlformats-officedocument.presentationml.tag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ink/ink1.xml" ContentType="application/inkml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ink/ink2.xml" ContentType="application/inkml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ink/ink3.xml" ContentType="application/inkml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1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2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3.xml" ContentType="application/vnd.openxmlformats-officedocument.presentationml.notesSlide+xml"/>
  <Override PartName="/ppt/ink/ink4.xml" ContentType="application/inkml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4.xml" ContentType="application/vnd.openxmlformats-officedocument.presentationml.notesSlide+xml"/>
  <Override PartName="/ppt/ink/ink5.xml" ContentType="application/inkml+xml"/>
  <Override PartName="/ppt/tags/tag76.xml" ContentType="application/vnd.openxmlformats-officedocument.presentationml.tags+xml"/>
  <Override PartName="/ppt/notesSlides/notesSlide15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6.xml" ContentType="application/vnd.openxmlformats-officedocument.presentationml.notesSlide+xml"/>
  <Override PartName="/ppt/ink/ink6.xml" ContentType="application/inkml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17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8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9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20.xml" ContentType="application/vnd.openxmlformats-officedocument.presentationml.notesSlide+xml"/>
  <Override PartName="/ppt/charts/chart5.xml" ContentType="application/vnd.openxmlformats-officedocument.drawingml.chart+xml"/>
  <Override PartName="/ppt/ink/ink7.xml" ContentType="application/inkml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21.xml" ContentType="application/vnd.openxmlformats-officedocument.presentationml.notesSlide+xml"/>
  <Override PartName="/ppt/ink/ink8.xml" ContentType="application/inkml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2.xml" ContentType="application/vnd.openxmlformats-officedocument.presentationml.notesSlide+xml"/>
  <Override PartName="/ppt/ink/ink9.xml" ContentType="application/inkml+xml"/>
  <Override PartName="/ppt/notesSlides/notesSlide23.xml" ContentType="application/vnd.openxmlformats-officedocument.presentationml.notesSlide+xml"/>
  <Override PartName="/ppt/ink/ink10.xml" ContentType="application/inkml+xml"/>
  <Override PartName="/ppt/tags/tag127.xml" ContentType="application/vnd.openxmlformats-officedocument.presentationml.tags+xml"/>
  <Override PartName="/ppt/notesSlides/notesSlide24.xml" ContentType="application/vnd.openxmlformats-officedocument.presentationml.notesSlide+xml"/>
  <Override PartName="/ppt/ink/ink11.xml" ContentType="application/inkml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25.xml" ContentType="application/vnd.openxmlformats-officedocument.presentationml.notesSlide+xml"/>
  <Override PartName="/ppt/charts/chart6.xml" ContentType="application/vnd.openxmlformats-officedocument.drawingml.chart+xml"/>
  <Override PartName="/ppt/ink/ink12.xml" ContentType="application/inkml+xml"/>
  <Override PartName="/ppt/ink/ink13.xml" ContentType="application/inkml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26.xml" ContentType="application/vnd.openxmlformats-officedocument.presentationml.notesSlide+xml"/>
  <Override PartName="/ppt/charts/chart7.xml" ContentType="application/vnd.openxmlformats-officedocument.drawingml.chart+xml"/>
  <Override PartName="/ppt/ink/ink14.xml" ContentType="application/inkml+xml"/>
  <Override PartName="/ppt/notesSlides/notesSlide27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ink/ink15.xml" ContentType="application/inkml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28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29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30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31.xml" ContentType="application/vnd.openxmlformats-officedocument.presentationml.notesSlide+xml"/>
  <Override PartName="/ppt/ink/ink16.xml" ContentType="application/inkml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32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17.xml" ContentType="application/inkml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35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65"/>
  </p:notesMasterIdLst>
  <p:sldIdLst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328" r:id="rId14"/>
    <p:sldId id="366" r:id="rId15"/>
    <p:sldId id="330" r:id="rId16"/>
    <p:sldId id="331" r:id="rId17"/>
    <p:sldId id="332" r:id="rId18"/>
    <p:sldId id="377" r:id="rId19"/>
    <p:sldId id="333" r:id="rId20"/>
    <p:sldId id="334" r:id="rId21"/>
    <p:sldId id="335" r:id="rId22"/>
    <p:sldId id="336" r:id="rId23"/>
    <p:sldId id="337" r:id="rId24"/>
    <p:sldId id="378" r:id="rId25"/>
    <p:sldId id="380" r:id="rId26"/>
    <p:sldId id="381" r:id="rId27"/>
    <p:sldId id="383" r:id="rId28"/>
    <p:sldId id="384" r:id="rId29"/>
    <p:sldId id="385" r:id="rId30"/>
    <p:sldId id="376" r:id="rId31"/>
    <p:sldId id="379" r:id="rId32"/>
    <p:sldId id="338" r:id="rId33"/>
    <p:sldId id="339" r:id="rId34"/>
    <p:sldId id="362" r:id="rId35"/>
    <p:sldId id="382" r:id="rId36"/>
    <p:sldId id="386" r:id="rId37"/>
    <p:sldId id="387" r:id="rId38"/>
    <p:sldId id="388" r:id="rId39"/>
    <p:sldId id="390" r:id="rId40"/>
    <p:sldId id="389" r:id="rId41"/>
    <p:sldId id="392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60" r:id="rId52"/>
    <p:sldId id="391" r:id="rId53"/>
    <p:sldId id="349" r:id="rId54"/>
    <p:sldId id="350" r:id="rId55"/>
    <p:sldId id="351" r:id="rId56"/>
    <p:sldId id="352" r:id="rId57"/>
    <p:sldId id="365" r:id="rId58"/>
    <p:sldId id="353" r:id="rId59"/>
    <p:sldId id="354" r:id="rId60"/>
    <p:sldId id="355" r:id="rId61"/>
    <p:sldId id="356" r:id="rId62"/>
    <p:sldId id="357" r:id="rId63"/>
    <p:sldId id="358" r:id="rId64"/>
  </p:sldIdLst>
  <p:sldSz cx="9144000" cy="5143500" type="screen16x9"/>
  <p:notesSz cx="6858000" cy="9144000"/>
  <p:custDataLst>
    <p:tags r:id="rId6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8">
          <p15:clr>
            <a:srgbClr val="A4A3A4"/>
          </p15:clr>
        </p15:guide>
        <p15:guide id="2" pos="2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18" autoAdjust="0"/>
    <p:restoredTop sz="58970" autoAdjust="0"/>
  </p:normalViewPr>
  <p:slideViewPr>
    <p:cSldViewPr>
      <p:cViewPr varScale="1">
        <p:scale>
          <a:sx n="80" d="100"/>
          <a:sy n="80" d="100"/>
        </p:scale>
        <p:origin x="322" y="48"/>
      </p:cViewPr>
      <p:guideLst>
        <p:guide orient="horz" pos="1668"/>
        <p:guide pos="23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8112992"/>
        <c:axId val="318113384"/>
      </c:scatterChart>
      <c:valAx>
        <c:axId val="318112992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318113384"/>
        <c:crosses val="autoZero"/>
        <c:crossBetween val="midCat"/>
      </c:valAx>
      <c:valAx>
        <c:axId val="318113384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318112992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1248912"/>
        <c:axId val="381249304"/>
      </c:scatterChart>
      <c:valAx>
        <c:axId val="381248912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381249304"/>
        <c:crosses val="autoZero"/>
        <c:crossBetween val="midCat"/>
      </c:valAx>
      <c:valAx>
        <c:axId val="381249304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381248912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1250872"/>
        <c:axId val="381251264"/>
      </c:scatterChart>
      <c:valAx>
        <c:axId val="381250872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381251264"/>
        <c:crosses val="autoZero"/>
        <c:crossBetween val="midCat"/>
      </c:valAx>
      <c:valAx>
        <c:axId val="381251264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381250872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1252832"/>
        <c:axId val="381253224"/>
      </c:scatterChart>
      <c:valAx>
        <c:axId val="381252832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381253224"/>
        <c:crosses val="autoZero"/>
        <c:crossBetween val="midCat"/>
      </c:valAx>
      <c:valAx>
        <c:axId val="381253224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381252832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1254400"/>
        <c:axId val="381254792"/>
      </c:scatterChart>
      <c:valAx>
        <c:axId val="381254400"/>
        <c:scaling>
          <c:orientation val="minMax"/>
          <c:max val="400"/>
          <c:min val="0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381254792"/>
        <c:crosses val="autoZero"/>
        <c:crossBetween val="midCat"/>
        <c:majorUnit val="100"/>
      </c:valAx>
      <c:valAx>
        <c:axId val="381254792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38100"/>
        </c:spPr>
        <c:crossAx val="381254400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82.373271889400897</c:v>
                </c:pt>
                <c:pt idx="2">
                  <c:v>112.327188940092</c:v>
                </c:pt>
                <c:pt idx="3">
                  <c:v>152.64976958525301</c:v>
                </c:pt>
                <c:pt idx="4">
                  <c:v>167.626728110599</c:v>
                </c:pt>
                <c:pt idx="5">
                  <c:v>221.77419354838699</c:v>
                </c:pt>
                <c:pt idx="6">
                  <c:v>228.68663594469999</c:v>
                </c:pt>
                <c:pt idx="7">
                  <c:v>301.267281105991</c:v>
                </c:pt>
                <c:pt idx="8">
                  <c:v>312.78801843318001</c:v>
                </c:pt>
                <c:pt idx="9">
                  <c:v>343.89400921659001</c:v>
                </c:pt>
                <c:pt idx="10">
                  <c:v>272.46543778801799</c:v>
                </c:pt>
                <c:pt idx="11">
                  <c:v>394.58525345622098</c:v>
                </c:pt>
                <c:pt idx="12">
                  <c:v>393.43317972350201</c:v>
                </c:pt>
                <c:pt idx="13">
                  <c:v>142.281105990783</c:v>
                </c:pt>
                <c:pt idx="14">
                  <c:v>88.133640552995402</c:v>
                </c:pt>
                <c:pt idx="15">
                  <c:v>127.30414746543801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134.216589861751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211.25730994151999</c:v>
                </c:pt>
                <c:pt idx="3">
                  <c:v>244.88304093567299</c:v>
                </c:pt>
                <c:pt idx="4">
                  <c:v>293.12865497076001</c:v>
                </c:pt>
                <c:pt idx="5">
                  <c:v>287.28070175438597</c:v>
                </c:pt>
                <c:pt idx="6">
                  <c:v>315.05847953216397</c:v>
                </c:pt>
                <c:pt idx="7">
                  <c:v>288.74269005847998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325.29239766081901</c:v>
                </c:pt>
                <c:pt idx="11">
                  <c:v>297.51461988304101</c:v>
                </c:pt>
                <c:pt idx="12">
                  <c:v>342.83625730994203</c:v>
                </c:pt>
                <c:pt idx="13">
                  <c:v>173.24561403508801</c:v>
                </c:pt>
                <c:pt idx="14">
                  <c:v>218.56725146198801</c:v>
                </c:pt>
                <c:pt idx="15">
                  <c:v>313.59649122807002</c:v>
                </c:pt>
                <c:pt idx="16">
                  <c:v>336.98830409356702</c:v>
                </c:pt>
                <c:pt idx="17">
                  <c:v>291.66666666666703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1255576"/>
        <c:axId val="381255968"/>
      </c:scatterChart>
      <c:valAx>
        <c:axId val="3812555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381255968"/>
        <c:crosses val="autoZero"/>
        <c:crossBetween val="midCat"/>
      </c:valAx>
      <c:valAx>
        <c:axId val="381255968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38125557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82.373271889400897</c:v>
                </c:pt>
                <c:pt idx="2">
                  <c:v>112.327188940092</c:v>
                </c:pt>
                <c:pt idx="3">
                  <c:v>152.64976958525301</c:v>
                </c:pt>
                <c:pt idx="4">
                  <c:v>167.626728110599</c:v>
                </c:pt>
                <c:pt idx="5">
                  <c:v>221.77419354838699</c:v>
                </c:pt>
                <c:pt idx="6">
                  <c:v>228.68663594469999</c:v>
                </c:pt>
                <c:pt idx="7">
                  <c:v>301.267281105991</c:v>
                </c:pt>
                <c:pt idx="8">
                  <c:v>312.78801843318001</c:v>
                </c:pt>
                <c:pt idx="9">
                  <c:v>343.89400921659001</c:v>
                </c:pt>
                <c:pt idx="10">
                  <c:v>272.46543778801799</c:v>
                </c:pt>
                <c:pt idx="11">
                  <c:v>394.58525345622098</c:v>
                </c:pt>
                <c:pt idx="12">
                  <c:v>393.43317972350201</c:v>
                </c:pt>
                <c:pt idx="13">
                  <c:v>142.281105990783</c:v>
                </c:pt>
                <c:pt idx="14">
                  <c:v>88.133640552995402</c:v>
                </c:pt>
                <c:pt idx="15">
                  <c:v>127.30414746543801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134.216589861751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211.25730994151999</c:v>
                </c:pt>
                <c:pt idx="3">
                  <c:v>244.88304093567299</c:v>
                </c:pt>
                <c:pt idx="4">
                  <c:v>293.12865497076001</c:v>
                </c:pt>
                <c:pt idx="5">
                  <c:v>287.28070175438597</c:v>
                </c:pt>
                <c:pt idx="6">
                  <c:v>315.05847953216397</c:v>
                </c:pt>
                <c:pt idx="7">
                  <c:v>288.74269005847998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325.29239766081901</c:v>
                </c:pt>
                <c:pt idx="11">
                  <c:v>297.51461988304101</c:v>
                </c:pt>
                <c:pt idx="12">
                  <c:v>342.83625730994203</c:v>
                </c:pt>
                <c:pt idx="13">
                  <c:v>173.24561403508801</c:v>
                </c:pt>
                <c:pt idx="14">
                  <c:v>218.56725146198801</c:v>
                </c:pt>
                <c:pt idx="15">
                  <c:v>313.59649122807002</c:v>
                </c:pt>
                <c:pt idx="16">
                  <c:v>336.98830409356702</c:v>
                </c:pt>
                <c:pt idx="17">
                  <c:v>291.66666666666703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9506424"/>
        <c:axId val="509506816"/>
      </c:scatterChart>
      <c:valAx>
        <c:axId val="5095064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509506816"/>
        <c:crosses val="autoZero"/>
        <c:crossBetween val="midCat"/>
      </c:valAx>
      <c:valAx>
        <c:axId val="509506816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50950642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24:10.67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8514 3636 3427,'21'0'608,"-1"0"706,0-20-321,-1 20 384,-19 0 384,20 0-447,0 0-546,-20 0-191,20 0-32,0 20-129,-20-20 0,20 0-95,-1 0-65,21 0-64,-20 0-32,19 0-96,1 0 0,19 0 32,2 0-96,-2 19 32,1-19 32,19 0-64,0 0 0,0 0 0,0 0 33,-18 0 31,18 0 32,0 21 0,20-21-64,-18 0 0,18 0-32,0 20 32,1-20-32,-1 0 0,39 0 0,-19 0 0,1 0 0,-1 0 32,0 0 0,-1 0 0,-19 0-96,21-20 0,-21 20 0,20 0-257,-19-21-511,19 21 191,0-19 449,1 19 192,18 0 32,-19-20 128,21 20 224,-21 0 257,-1 0 128,-19 0-129,20 0-223,1 0-225,-21 0-32,0 0 32,21 0-64,-21 0 33,20 0-97,-20 0 0,21 0 0,-21 0-32,0 0-32,21 0 32,-21 0 64,19 0 64,-19 20-96,20-20-32,-20 0 32,21 19-32,-1-19 32,1 0 32,18 0 129,-19 0-33,20 0 256,-19 0 129,-21 0-97,0-19-256,-20-1-160,0 0-32,-38 20-96,-3-19-192,-17 19-993,-21 0-1602,-21 0-6309</inkml:trace>
  <inkml:trace contextRef="#ctx0" brushRef="#br0" timeOffset="1590.0909">15939 3298 2818,'0'0'2915,"0"0"-929,0 0-32,0-20 224,0 20-160,0 0-385,0 0-159,0 0-97,0 0-384,0 0-449,0 0-448,0 0-128,20 0 128,21 20-63,-3 0 95,23 0 64,-2 20-96,1-20-32,-1 19-64,20 1 0,-18 0 96,-3-21-96,-17 1-128,-2 1-32,1-2-128,-20 1-385,-1-20-320,-19 0-641,0 0-255,-19-20-3589</inkml:trace>
  <inkml:trace contextRef="#ctx0" brushRef="#br0" timeOffset="2044.1169">15900 3497 3875,'0'20'2563,"0"-20"319,0 0-736,-20 0-608,20-20-65,0 20-352,0-20-288,-20 0-160,20 0-289,0-19 32,0 19-95,-20-20 31,20 20-96,0 0-128,0 0-31,0 1 31,0 19-64,20-20-64,-20 20-96,40 0 32,-1-20 32,1 20 32,-1 0 32,22 0-96,-21 0-1,19 0-95,-19 0-801,-1 20-1537,-19 0-2371</inkml:trace>
  <inkml:trace contextRef="#ctx0" brushRef="#br1" timeOffset="6407.3665">12248 1967 9961,'0'0'1409,"-20"0"-31,20-20-898,0 20-192,0 0 289,-21-19 384,21 19 128,0 0 160,0 0-416,0 0-513,0 0-320,0 0-160,0 0 256,21 0 96,-1 0 32,18 19-160,23 1 97,-2 20-33,20 19-64,0 1 0,2-1 0,18 21-32,0-21-96,39 21 0,2-20-32,-1 19 96,19 0-96,0 1 96,2 0 64,-2 19 32,2-20-128,-2 1 288,-18 19 192,-1-39-63,-1 19 191,-19 1-127,1-1 95,-1-19-448,-20 20 65,1-21-194,-21 1 66,0-21-322,-19 1-544,-21 0-416,1-20-929,-20-20-1249,-20 0-1057,-20 0-4389</inkml:trace>
  <inkml:trace contextRef="#ctx0" brushRef="#br1" timeOffset="7094.4057">14987 1887 960,'39'0'2371,"-39"-19"191,20 19 129,-20 0-129,0 0-608,0 0-353,0 0-383,0 0-322,0-21-255,0 21-257,0 0-191,0 0-161,0 0 64,-20 21 32,0-21-32,-19 19 32,-21 22-96,1 18 160,-41 1 129,1 19 319,-20 20-159,-1 0-1,-18 1-96,-21 19-63,21 0-65,-22 1-288,22-1 160,19-20-96,-1 21 64,21-21 289,-20 0 191,20-19-160,-1-1-95,1 0 63,20 1-192,-20-20-32,38 19-160,-18-19 97,0-1-97,39-19 96,1 0-96,-1-1-32,20-19-193,20 1-415,0-2-225,0 1-128,0-20-352,20 0-737,-20 0-2338</inkml:trace>
  <inkml:trace contextRef="#ctx0" brushRef="#br0" timeOffset="11283.6454">1904 4928 10025,'20'-40'1730,"-20"40"-481,0-20 448,0 1-672,0 19-1025,0 0 417,20 19 127,-20 21-255,20 20-33,-20-1-224,19 21 64,-19 20 32,0-1-96,0 20 96,0-20 257,0-20-1,-19 2 32,19-23-159,0-17 63,0-21 96,0-1 129,0-19-353,0-19-352,0-1-64,0-21-65,0 2-63,19-1 64,-19 0 160,20 1 96,0 19 160,0 20-96,1 0 64,-1 20 160,-2-1-288,2 21 96,1 1-96,-1-2 64,0 0-352,-2 2-321,3-2-768,-1-20-1122,0 22-2369</inkml:trace>
  <inkml:trace contextRef="#ctx0" brushRef="#br0" timeOffset="11730.6708">2580 5663 14765,'-20'0'-96,"-1"0"64,1 0 64,-18 21-32,17-2 161,1 20-129,20 2-64,0-2 64,0 0 64,20 2 0,1-22 64,17 1 96,23 0 64,-22 0 417,21-20 128,-21-20-288,1 0-225,-1 0-128,-19-19 96,0 18-288,-20-18 32,0-21-256,-40 40-192,1-19 224,-1 20 288,-19 19 96,19 0 128,-19 19 65,18 1-1,21-1-352,2 1 0,18 1-64,18-1 193,2-20 95,21 19-128,-3-19-96,23 0-128,-22 0-352,1 0-641,-20 0-1218,0 0-1760,-20 0-7945</inkml:trace>
  <inkml:trace contextRef="#ctx0" brushRef="#br0" timeOffset="12329.7052">3294 4808 13965,'-20'0'672,"0"-19"-608,20 38-32,-20 2-288,0 18 224,1 21 449,-1-1 63,0 21 97,20 19-1,0-19 65,0 19-225,0-19-256,20-1 97,0-19-225,-1-1 0,1 2-64,20-22-385,-20 0-544,19-18-800,2-21-1442,-3 0-4325</inkml:trace>
  <inkml:trace contextRef="#ctx0" brushRef="#br0" timeOffset="12523.7163">3552 5326 16207,'0'19'1505,"0"-19"-1761,0 39 320,20-18 641,0 19-193,-1-21-288,1 21-95,20-20-65,-1 0-128,21 20-353,-19-40-736,-3 19-384,23-19-1506,-42 0-2434</inkml:trace>
  <inkml:trace contextRef="#ctx0" brushRef="#br0" timeOffset="12697.7262">3910 5365 12940,'-40'0'1986,"19"0"-2243,1 19 353,2 2 481,-23 19 672,21-1-320,-20-19-865,21 20-32,-1-20-32,0 19-256,20-19-993,0 0-993,0 0-801,20-20-2851</inkml:trace>
  <inkml:trace contextRef="#ctx0" brushRef="#br0" timeOffset="12970.7419">3929 4928 18513,'0'-20'897,"0"20"-961,0 0 32,20 0 192,0 20 481,20 20-225,-1 19-192,1 1-320,19 19 224,-19 21 225,-1-21-257,-19 21-64,-20-41 32,21 1-64,-21-21 0,-21 21-32,-17-39-225,17 18-383,1-20-962,0 1-1889,0-20-4485</inkml:trace>
  <inkml:trace contextRef="#ctx0" brushRef="#br0" timeOffset="13491.7717">4684 5365 15919,'-21'0'576,"21"0"193,21 0 640,-1 0-96,0 19-31,19-19-962,1 0-192,-1 0-416,-19 0-1154,20 0-2145,-20 0-10634</inkml:trace>
  <inkml:trace contextRef="#ctx0" brushRef="#br0" timeOffset="13634.7798">4684 5484 17680,'0'40'353,"20"-40"-1,0 20 1346,19-20-609,21 20-481,-21-20-512,21 0-897,-21 0-1313,1-20-2882</inkml:trace>
  <inkml:trace contextRef="#ctx0" brushRef="#br0" timeOffset="14377.8223">6172 5107 6053,'0'-40'5990,"0"20"-4325,-39 0-287,19 20-353,-20 0-737,1 0-224,-1 40-128,-1-20 96,-18 40-32,19 0 32,1 18-32,19 2 32,20 19-32,20-19 96,19-1-64,1 1-32,39-41 0,1 2 128,0-21 577,19-1 160,1-38-128,-1-1-257,-20-21-288,-20 2-32,1-21 33,-40 1-65,-20-1 96,-20-19-128,-20 18-128,-39-17 64,0 18-128,-20 21 192,-1-2-64,-19 41-64,40 0 64,-2 41 64,22-22-224,19 21 64,21 20 0,38-21 96,1 1-32,41 0 96,-2-1 32,20-19 32,20 0 32,-18 0-31,-2-20-226,0 20-511,-20-20-929,1 0-1122,-21 0-1825</inkml:trace>
  <inkml:trace contextRef="#ctx0" brushRef="#br0" timeOffset="15076.8623">7085 5723 6598,'20'-20'6118,"-20"20"-5766,-20 0 865,20-19 353,-19 19-1218,19 0-352,-20 19-32,0 1 0,20-1 0,-20 1 32,20 21 0,20-2 64,0-20-32,19 2 64,-19-1 288,21-20 289,-3 0-97,3 0 1,17-20 32,-17-20-1,-21 20-320,0-19 193,-20 18 63,0-18 33,-20 19 32,-20 1-417,-19 19-192,-2-21-128,23 42-449,-3-21-1249,2 19-2177,19 1-8009</inkml:trace>
  <inkml:trace contextRef="#ctx0" brushRef="#br0" timeOffset="16419.9391">8415 5464 16687,'-20'20'321,"20"-20"-385,0 0 576,20 0 65,0 0 351,21 20-191,18-20-545,0 0-96,-19 0-128,20 0-384,-1-20-801,-18 20-1057,-3 0-1186,-18 0-3170</inkml:trace>
  <inkml:trace contextRef="#ctx0" brushRef="#br0" timeOffset="16591.949">8575 5266 14093,'-40'40'672,"40"-1"-223,0 0 512,0 22 128,0-2-224,0 1-609,20-1-160,-20-19-96,20 0-32,-1-20-352,1-1-1090,0 1-2081</inkml:trace>
  <inkml:trace contextRef="#ctx0" brushRef="#br0" timeOffset="17283.9886">9646 5306 14189,'0'-40'-961,"0"20"1025,0 0 513,-20 1-257,20-2 481,-19 1-257,-1 20-576,0 0-160,0 20 96,0 20 96,1 19 32,-1 1 160,20 0 0,0 19-96,0-19 65,20-1-1,19 1-96,21 0 64,-1-41 224,20 1 417,1-20 128,0-20-193,-1 1-255,0-20-321,-20-2 32,2 1-64,-41-19 193,-20-1 127,-20 1 64,-21-1-544,-18-20 64,-1 21-160,-39 19 96,20 20 128,0 1-128,-21 19-32,41 19 64,-1 22 32,40-2-32,20 0 32,0 21-64,40 0 128,0-20 64,19-1-64,20 1 0,-18-20 32,18 0-128,-20 0-96,-19-20-737,19 0-1057,-19 0-672,-19 0-1474</inkml:trace>
  <inkml:trace contextRef="#ctx0" brushRef="#br0" timeOffset="17515.0018">10361 5643 13452,'0'41'481,"0"-2"896,0-20-384,0 42-833,0-42-64,0 20-64,0-18-192,20-1-384,-20-1-1474,20-19-4773</inkml:trace>
  <inkml:trace contextRef="#ctx0" brushRef="#br0" timeOffset="17991.029">10699 5504 9769,'-20'-20'3811,"20"0"-3298,0 20 1441,0 0-321,0 0-1184,20 0-449,0 20 640,19 20 129,1 0-417,19-1-159,1 1-97,-1 1 32,0-2-64,2-20-32,-2 1-256,-19 1-97,0-1-736,-21-20-865,1 0-1857,-20 0-6150</inkml:trace>
  <inkml:trace contextRef="#ctx0" brushRef="#br0" timeOffset="18208.0414">11155 5445 13228,'-20'0'160,"1"19"160,-1 1 770,-21 20-162,3 0 610,-3 19-513,-18 2-673,39-3-128,-20-17-224,20-2-224,20 0-769,0-18-576,0-1-673,20-1-2050,0-19-4293</inkml:trace>
  <inkml:trace contextRef="#ctx0" brushRef="#br0" timeOffset="18453.0554">11533 5762 17072,'0'41'608,"0"-22"-319,0 20 639,0-18-191,0 18-288,0 1-353,19-20-225,-19 20-223,0-21-577,0 1-961,20-20-1729,-20 0-8136</inkml:trace>
  <inkml:trace contextRef="#ctx0" brushRef="#br0" timeOffset="19024.0881">12167 5544 2049,'0'0'9161,"-19"0"-8648,19 0 1376,0 0 354,19 0-738,1 0-224,0 0-288,21 0-384,-3 0-321,23 0-256,-22 0-64,21 0-449,-21 0-608,1-20-1089,-1 20-1409,-19 0-2819</inkml:trace>
  <inkml:trace contextRef="#ctx0" brushRef="#br0" timeOffset="19225.0994">12386 5266 13965,'0'79'1505,"0"-40"-384,20 22 385,-20-2-674,20 1-415,0-21-225,-1 21-128,1-20-416,0-1-417,0-19-800,-20 1-1795,20-1-9544</inkml:trace>
  <inkml:trace contextRef="#ctx0" brushRef="#br0" timeOffset="19932.14">13517 5226 10473,'-20'-19'961,"0"-2"-801,2 1 1250,-3 1-449,-19 19-801,1 0-192,-1 19 32,20 22 0,-19-2 224,-1 0 321,40 21 63,-20 20-159,20-21-161,20 1-96,20-1 32,-1-19 129,21 1 191,-1-22 1,20-19 159,0 0-159,2 0-225,-22-19-128,1-2-128,-21-19 64,-19 1 33,-20-1 191,-20 0-288,-19-19-224,-1-2 160,-19 3-320,-1 17 191,-19 2 322,18 19-193,-18 20 32,40 0 0,-21 20 32,40 19-96,1 2 192,19 17-128,19-17 64,21 18-64,19-39 64,1 20-256,-1-20-288,20 0-770,-18-1-928,18-19-2626</inkml:trace>
  <inkml:trace contextRef="#ctx0" brushRef="#br0" timeOffset="20177.154">13993 5564 16944,'41'20'-161,"-21"-20"1218,0 19-576,-1-19-481,1 20 0,0-20 0,-20 20-64,0 0-160,-20 1 160,0 18 96,1-20 64,-1 1 32,0 1 0,20-21-32,0 20-64,20-20-128,0 19-96,19-19-1057,1 0-1442,19 0-1633,-19-19-4869</inkml:trace>
  <inkml:trace contextRef="#ctx0" brushRef="#br0" timeOffset="20379.1656">14431 5544 13100,'-21'-20'3491,"1"20"-3074,20 0 640,20 20-289,1-20 738,-1 40-545,20-21-737,-1 1-160,1 0-32,19 21-288,-19-41-353,-1 19-320,1-19-544,-19 0-673,-1 0-993,-2-19-3203</inkml:trace>
  <inkml:trace contextRef="#ctx0" brushRef="#br0" timeOffset="20545.1751">14708 5425 11947,'-19'39'3299,"-1"1"-3043,0 0 545,0 0 800,0 19-159,-19-18-770,19 17-543,20-17-610,-20-21-352,20 19-736,20-20-1218,0-19-2434</inkml:trace>
  <inkml:trace contextRef="#ctx0" brushRef="#br0" timeOffset="20797.1894">14907 5643 12363,'40'20'2435,"0"-20"-1346,-21 21 544,21-21-832,-20 19 384,0 1-512,-20 19-673,0-18-193,-20 18 65,0-19-64,20-1 256,-20 2-128,20-21 32,0 0 32,0 20 160,20-20 32,0 0-192,0 0-160,-1 0-833,1 0-2594,0 0-8392</inkml:trace>
  <inkml:trace contextRef="#ctx0" brushRef="#br0" timeOffset="21194.2121">15919 5564 13004,'0'0'1665,"0"0"-1569,40-20 897,1 20 513,17-20-481,21 0-288,2 20-673,-22-20-257,-19 20-735,19 0-1635,-39 0-4740</inkml:trace>
  <inkml:trace contextRef="#ctx0" brushRef="#br0" timeOffset="21353.2213">16198 5365 17840,'-40'19'257,"40"22"-129,-21-2 256,21 21 65,21 0-257,-21-1-96,20 1-737,20-21-512,-21 2-1185,21-2-2819</inkml:trace>
  <inkml:trace contextRef="#ctx0" brushRef="#br0" timeOffset="22002.2584">17170 5186 17936,'0'-20'833,"-20"1"-1121,1 19 128,19-21-545,-40 21-96,20 0 673,0 21 32,-19 18 0,19 1 64,0 19 0,-1 1 32,3 20 0,18-1 0,39-19 32,1-1 0,19 2 0,1-42 128,19 1 129,21-1 351,-21-38 33,0-1-129,-19 1-127,-1-22 31,-19-18-192,-21-1 97,1 0-65,-20 1 160,-20-1-255,-39 0-482,0 1-191,-1-1-1,-19 41 417,0-2 192,-1 21 97,20 21-257,21 18 128,-1 1-128,40 0 128,0 0 32,40-1-96,19 21 0,0-40-64,2 19-256,18-19-513,0 0-1057,0 0-2050,-19-20-7783</inkml:trace>
  <inkml:trace contextRef="#ctx0" brushRef="#br0" timeOffset="22341.2778">17846 5504 13837,'0'0'2658,"19"0"-2946,1 0 608,-20 0-64,20 0 257,0 0-129,0 20-416,-1-20 0,1 20 224,0-20-160,-20 20-32,0 0-96,0-1-64,-20 21 96,20-20 64,20 1-160,-20 18-32,20-20 64,0 22 96,-1-21 0,1-1 96,-20 1 0,20-1 160,-40 2 96,20-21 513,-39 0-192,19 0-321,-20 0-256,1 0-128,-1 0-192,0 0-65,21-21-255,-21 21-737,40 0-1698,0 0-6374</inkml:trace>
  <inkml:trace contextRef="#ctx0" brushRef="#br0" timeOffset="22753.3014">18361 5306 13805,'-59'0'1249,"59"0"-1057,-20 0 769,20 20-289,20-1 610,0 20-161,19 2-577,1-2-223,19 1-97,-19-20-288,19 20 32,2-1-353,-21 1-191,-1-20-385,-19 1-288,0-21-897,0 19-1442,-20-19-4003</inkml:trace>
  <inkml:trace contextRef="#ctx0" brushRef="#br0" timeOffset="22932.3114">18699 5345 15630,'0'20'609,"-20"20"-481,1 0 961,-1-1-64,0 1-384,-21 20-513,21-1-160,2-18-449,-3-2-159,21 0-866,0-18-704,0-1-1986</inkml:trace>
  <inkml:trace contextRef="#ctx0" brushRef="#br0" timeOffset="23249.3298">18976 5544 16079,'61'0'-192,"-41"0"224,-20 0 256,18 0 0,-18 0 417,0 20-481,-18 0-256,18 19 0,-20-19 32,-1 21-96,21-22 0,21 1-96,-1-1-257,19 22 193,-19-21 192,20-20-32,-21 19 32,1 1 64,-20-20 128,0 19 384,0 2-95,-39-21-97,19 20 0,-20-20 129,19 0-257,-17 0-128,17 0-480,21 0-513,-20 0-1057,20 0-3908</inkml:trace>
  <inkml:trace contextRef="#ctx0" brushRef="#br0" timeOffset="23610.3504">19790 5504 19058,'0'0'320,"0"0"-128,0 0 64,20 0-256,21 0 0,17 0-32,22 0-576,-20 0-738,19-20-287,-20 20-898,1 0-1985</inkml:trace>
  <inkml:trace contextRef="#ctx0" brushRef="#br0" timeOffset="23762.3589">20168 5306 14862,'-40'59'2082,"20"-19"-1890,0 19 608,20 21-63,-19-1-256,19-18-321,0 17-673,19-37-1088,1-2-834,20 1-2305</inkml:trace>
  <inkml:trace contextRef="#ctx0" brushRef="#br0" timeOffset="24432.3974">21339 5266 18225,'-39'-20'352,"19"20"-1665,-20 0 96,1 20-1250,-1-1 834,-1 22 1409,3 17 256,17 3 512,1 18 449,20 0-320,20-19-257,21 0 225,-3 0 127,23-40-191,18 19 128,0-39 63,0 0-127,0-20-321,2 1 1,-22-22-1,-19 2 64,-21 0-63,-19-22 287,-19 2-191,-1-21-321,-41 21-192,2-1-225,-20 1-31,0 38 128,-1 2-33,-19 19-127,40 19 192,0 2 96,18-1 96,21 19 0,20 21 256,20-21-160,21 1 160,18 0-31,0 0-1,1-21 32,19 1-32,0 0 0,-18-20-288,-3 20-640,1-20-289,-38 0-449,-1 0-1312,-20 0-1730,0 0-6181</inkml:trace>
  <inkml:trace contextRef="#ctx0" brushRef="#br0" timeOffset="24764.4164">22015 5684 15470,'0'0'481,"0"0"-385,0 19 1409,-20-19-736,0 20-257,-1-1-287,1 22-193,20-21 32,20-1 32,1 1-96,-1-1-128,18 2-33,3-21-159,-1 0-705,-1 0-608,-19 0-1923,0-21-3651</inkml:trace>
  <inkml:trace contextRef="#ctx0" brushRef="#br0" timeOffset="24916.4251">22114 5762 13612,'-20'21'481,"20"-1"288,0 19 576,0 1-96,0-20-320,0 19-673,0 1-224,20 0-288,-20-21-641,0 21-1089,19-20-2562</inkml:trace>
  <inkml:trace contextRef="#ctx0" brushRef="#br0" timeOffset="25399.4527">22450 5564 14317,'-20'0'2498,"20"0"-2337,0 0-129,0 20 512,20-1-63,21 21 127,-2-20 33,1 20-193,0-1-448,19 2 96,-19-2-128,-1 0-192,1-18-417,-19-21-672,-1 20-481,-20-20-512,0 0-1217,-20 0-4581</inkml:trace>
  <inkml:trace contextRef="#ctx0" brushRef="#br0" timeOffset="25589.4636">22768 5603 10794,'0'0'4036,"0"20"-4197,-20 0 546,2 0 1280,-3 1-159,1 18-770,0 21-639,-20-21 63,1 0-160,19 2 0,-20-2-769,40-19-993,0 0-1152,0 0-2788</inkml:trace>
  <inkml:trace contextRef="#ctx0" brushRef="#br0" timeOffset="25839.4779">23066 5742 10794,'-20'0'5637,"1"0"-5957,-1 20 512,0 1 577,0-1-97,20-1 1,0 1-289,20 20-31,0-20-1,19-1-160,1 1-320,0 0 448,19-20-288,-18 0-192,18 0-256,-39 0-481,0 0-288,-20 0-96,0 0-1890,0 0-6631</inkml:trace>
  <inkml:trace contextRef="#ctx0" brushRef="#br0" timeOffset="26027.4887">23264 5822 6854,'-38'39'7879,"38"2"-7686,-21-2 2049,21 1-160,0 0-1057,0-1-801,0 21-384,0-20-929,21 0-1762,-21-21-8360</inkml:trace>
  <inkml:trace contextRef="#ctx0" brushRef="#br0" timeOffset="33769.9315">2043 7491 11691,'-20'39'-1250,"20"1"-768,-20 0 1954,20 0 1282,-20 40 575,20-21-447,0 40-482,0-19-255,20-1 416,20-19 160,1 0-416,38-20-321,0-21-128,-20-19-320,1 0-640,-1-19-705,-19-21-2211,-19 20-8743</inkml:trace>
  <inkml:trace contextRef="#ctx0" brushRef="#br0" timeOffset="33894.9387">2143 7968 18417,'-21'0'128,"21"0"-1153,21 0 897,-1 0 32,18 19-1089,23-19-2819</inkml:trace>
  <inkml:trace contextRef="#ctx0" brushRef="#br0" timeOffset="34035.9467">2183 7670 16111,'-40'-20'1761,"19"20"-1889,21 0-160,0 0-160,0-21-1987,21 21-2401</inkml:trace>
  <inkml:trace contextRef="#ctx0" brushRef="#br0" timeOffset="34210.9567">2778 8028 17648,'0'0'-2883,"0"0"-448,19-20 1474</inkml:trace>
  <inkml:trace contextRef="#ctx0" brushRef="#br0" timeOffset="34722.986">3115 7908 18065,'0'-20'-321,"-19"0"97,19 20 256,-40-19-32,-1 19-128,3 19-192,-3 1-1,3 20 257,17-20 64,21 19-32,0 2-64,21-2 0,17-19 0,3 0 64,-3-20 96,23 0 96,-41-20 32,19 0 65,-19 0 63,0 1-160,-20-1-224,0-1 160,0 2-320,0 19-353,0-20 1,-20 20-65,20 20-31,0-1 608,20 22 160,-20-2 0,20 21 96,-1-1 64,-19 1-64,20 0 0,-20-21 257,0 21 480,0-20 544,-20-21-31,-19 2-1,-1-1-544,-19-1-321,-2-19-191,23-19-321,-23-1-32,2-1-449,39-18-608,-20 19-864,40-20-930,0 1-1473,20-1-6022</inkml:trace>
  <inkml:trace contextRef="#ctx0" brushRef="#br0" timeOffset="34901.9963">3532 8028 11915,'20'0'7719,"-20"0"-7655,0 0 609,0 0 1345,0 0-1346,-20 0-672,20 0-1537,0 19-3364</inkml:trace>
  <inkml:trace contextRef="#ctx0" brushRef="#br0" timeOffset="36128.0663">4346 7292 11947,'40'60'448,"-20"19"-352,-1 0-64,1 40 32,0 1 97,-20-1-129,20 0 96,-20-19 1185,0-20-32,0-1-416,0-39-256,0-20-65,0-20-95,0 0 447,0 0-319,0-40-577,0 0-384,0 0-97,0 1 1,20-1-65,19 0 1,-19 20 319,21 20 97,-21 0 224,-2 40 129,2-20-65,1 40-96,-1-20-32,0-1-96,-20 1-289,18 0-864,3-1-1121,-1-18-2210</inkml:trace>
  <inkml:trace contextRef="#ctx0" brushRef="#br0" timeOffset="36467.0858">5001 8107 14317,'-20'-20'1634,"0"40"-1538,0 20-64,1-20-32,-1 39 416,20-19 1,0 0-385,20-20 0,19 19 64,1-39 32,-1 0 192,22 0 64,-23-20-223,3 1-97,-1-21-160,-21 0-1,-19 20-31,-19-20-160,-21 21-224,-1-21 95,-18 40 193,19 0 352,1 0 289,-1 20-225,1 0-64,39-1 32,0 2 128,19-2 33,21 1-129,1 0-192,-3-20-160,3 0-449,18-20-1057,-19 20-2049</inkml:trace>
  <inkml:trace contextRef="#ctx0" brushRef="#br0" timeOffset="36727.1006">5457 7451 16783,'-18'-20'1153,"-3"20"-1281,1 40 224,0-1-160,-20 2 353,21 37 255,-1 3-288,20-2-31,0 0-289,20 1 96,19-20-32,1-1-513,1-19 129,-3 0-129,3-20-223,-3-20-898,3 0-2626,-1-20-5926</inkml:trace>
  <inkml:trace contextRef="#ctx0" brushRef="#br0" timeOffset="36878.1092">5597 7868 9480,'-20'0'3332,"20"0"-3044,0 20 1057,20 0 0,0 0-63,19 20-321,-19-21-865,40 2-289,-21-1-864,1-1-768,-1-19-962,1 0-3010</inkml:trace>
  <inkml:trace contextRef="#ctx0" brushRef="#br0" timeOffset="37023.1176">5835 7888 4548,'-60'20'8552,"40"20"-7847,-19-1-97,19 2-31,-20 18 63,21-19-544,-1 0-960,20 0-1154,20-40-1858</inkml:trace>
  <inkml:trace contextRef="#ctx0" brushRef="#br0" timeOffset="37297.1328">5815 7471 14541,'0'0'3716,"20"20"-3812,-1 19 224,21 1 544,1 19 129,18 2-384,-19-2-257,-1 21-160,1-1 0,-20 0 64,-20 1-256,0 0-33,-20-20 33,0-21 128,0 1-224,-19-20-193,19 0-928,0-20-2595,-1 0-9064</inkml:trace>
  <inkml:trace contextRef="#ctx0" brushRef="#br0" timeOffset="38263.1885">6510 7809 11947,'0'0'1986,"-20"0"-1538,20 0 1218,0 0 352,0 0-577,20 0-672,0 0 96,0 0-129,-1 0-287,21 0-1,0 0-160,-21 0-160,21 0-31,1 0-129,-23-20-225,23 20-800,-41 0-993,20 0-608,-20 0-1858,0 0-4933</inkml:trace>
  <inkml:trace contextRef="#ctx0" brushRef="#br0" timeOffset="38458.199">6609 7928 11082,'0'20'3876,"0"-20"-3716,20 0 1249,0 0 353,-1 0-257,21 0-736,-20 0-481,19 0-256,2 0-352,-1 0-801,-22 0-1377,-18 0-3332</inkml:trace>
  <inkml:trace contextRef="#ctx0" brushRef="#br0" timeOffset="39526.26">7998 7591 13708,'-18'-21'1762,"-23"2"-1570,21-2-256,-19 1-96,-1 20 160,0 0 192,1 20 0,-1 1-192,20 19-64,-1 19 32,21-19 32,21 19-128,19 1-224,-1-1-161,21-19 321,-1 0 192,-19-1 0,19 2 32,-39-2 32,1-19 64,-1 0 321,-20-20 576,-41 0-385,3 0-447,-3 0-97,-18-20 96,-1 0 32,20 0-96,1 1-96,19-1-160,20-20-224,20 20 32,19-20 95,21 0 97,-1 1 64,1-1 32,-1 0 64,-18-19 0,-3 19 128,-17 19 193,-1 2 415,-20 0 65,-41-2-545,23 21-384,-22 0-416,-1 0-673,2 21-1121,-1-21-2435</inkml:trace>
  <inkml:trace contextRef="#ctx0" brushRef="#br0" timeOffset="39857.2792">8415 7650 9064,'0'40'2370,"0"-20"-2274,0 19 1,-20 1-1,20 20 480,0-1 161,0 1-417,20-20-32,21-1 866,-21 1 415,18-40-352,23 0 353,-22 0-706,1-20-63,0-19-96,-1-2-161,-19 2 1,-20-21-129,0 21 1,-40-1-257,1 0 128,-21 1-128,1 19-192,-2 20-160,-18-20-513,40 40-800,-1-20-1730,0 20-4324</inkml:trace>
  <inkml:trace contextRef="#ctx0" brushRef="#br0" timeOffset="40673.3264">9349 7849 13805,'0'19'1665,"-21"-19"-1665,21 0 961,21 0 641,-1 0-193,18 0-384,23 0-449,-21 0-544,19 0 129,0 0-161,2-19-32,-3 19-353,-17 0-704,-21-20-1121,-1 20-1025,-19 0-2178</inkml:trace>
  <inkml:trace contextRef="#ctx0" brushRef="#br0" timeOffset="40846.3362">9547 7690 13196,'-20'0'2050,"20"20"-2050,0 0 609,0-1 736,20 21 224,0 0-800,0-1-641,0 1-96,-20 0-288,19-1-513,21 2-896,-19-2-2019,-1-19-7911</inkml:trace>
  <inkml:trace contextRef="#ctx0" brushRef="#br0" timeOffset="41386.367">10580 7670 15566,'20'0'929,"-20"0"-1505,0 0 800,-20-20-801,20 20 33,-21 20 480,1 0 416,2 20 32,-3 19 1,21-19-225,21-1-96,-21 1-96,38 0 0,-17-1 0,37-18 192,-17-21 160,18 0 193,1 0 223,-1-21 97,-39 2 0,0-21 32,0 0-32,-40 1-225,0-1-127,-20 0-65,1 1-224,-1 19-64,-19 0-192,19 20-448,19 0-609,3 0-513,18 0-896,18 20-1346,23-20-4452</inkml:trace>
  <inkml:trace contextRef="#ctx0" brushRef="#br0" timeOffset="41546.3763">11215 7789 18577,'0'20'1441,"0"-20"-1280,0 0 671,-20 0-703,20 0-706,0 0-544,0 0-1922,0 0-1121,20 0-3203</inkml:trace>
  <inkml:trace contextRef="#ctx0" brushRef="#br0" timeOffset="41769.389">11493 7491 13388,'0'0'481,"0"19"-33,0 22 929,0 18 193,0 1-161,20 0-768,-20-1-417,20 20-320,-20-19 416,0-1-288,0-18-96,0-2-320,19 1-961,-19-20-1314,0-20-3010</inkml:trace>
  <inkml:trace contextRef="#ctx0" brushRef="#br0" timeOffset="42534.4328">11849 7670 544,'0'0'15791,"0"20"-15439,0-20 257,20 0 864,1 20-127,-1 0-257,18-1-609,3 21-608,-1-20 416,-1 0-288,1 0-224,0-1-256,-21 1-866,21-20-864,-19 0-1185,-1 0-2146</inkml:trace>
  <inkml:trace contextRef="#ctx0" brushRef="#br0" timeOffset="42714.443">12187 7629 12363,'-39'0'993,"19"21"-512,0-1 1024,-20 20 641,21-1-320,-21 1-1218,20 0-480,0-1-288,20 1-480,0 0-1442,0-1-2819</inkml:trace>
  <inkml:trace contextRef="#ctx0" brushRef="#br0" timeOffset="42887.453">12505 7829 18385,'0'59'1057,"-20"-19"-897,0 0 897,-19 0-416,39-1-609,-20 1-321,20-20-2113,0 0-1986,0-20-8712</inkml:trace>
  <inkml:trace contextRef="#ctx0" brushRef="#br0" timeOffset="43298.4765">13319 7730 15214,'-20'0'192,"0"-20"385,20 20 800,20 0-544,20 20 192,-1-20-449,1 0-384,19 0-192,-19 0-160,1 0-352,-3 0-737,3 0-1346,-1 0-3170</inkml:trace>
  <inkml:trace contextRef="#ctx0" brushRef="#br0" timeOffset="43486.4873">13596 7629 15919,'-20'21'544,"2"-1"-192,18 20 1058,0-20-193,0 39-448,0-19-609,0-1-288,0 1-353,0 0 129,18-20-449,-18-1-512,20 2-1794,1-1-4740</inkml:trace>
  <inkml:trace contextRef="#ctx0" brushRef="#br0" timeOffset="44012.5173">14252 7730 14862,'0'-20'993,"0"0"-1026,-20 20 386,0 0-417,0 20 192,1 0 128,-1-1-224,0 21-32,20 20 32,0-21-96,0 1-32,40 0-64,-1 0 32,21-40 288,-21 0 160,22 0 33,-2-40 159,-19 20 97,-1-20 287,-19-19 129,-20 19-160,0 0-224,-39 1-417,19 19-160,-41-20-64,23 20-544,-3 20-1442,1 0-1698,21 20-4131</inkml:trace>
  <inkml:trace contextRef="#ctx0" brushRef="#br0" timeOffset="44193.527">14868 7888 17840,'0'20'801,"0"0"-929,0-20 0,0 0 512,-20 20-288,20-20-832,0 0-2179,20 0-1569</inkml:trace>
  <inkml:trace contextRef="#ctx0" brushRef="#br0" timeOffset="44696.5565">15186 7730 8456,'-21'-20'2658,"-19"20"-3267,20 0 641,-19 20 449,19-1 416,0 21-289,20 0-447,0-1-33,20 1 256,0-20 0,19 20-288,1-21 1,19-19 223,-19 21 224,21-21 33,-22-21-1,-19 2 97,0-21 512,0 20 257,-40-20-674,0 1-319,0-1-65,-19 20-224,-22-19-64,21 19-96,-19 20-96,19-20-672,1 20-994,19 20-833,20-20-1633,20 20-5925</inkml:trace>
  <inkml:trace contextRef="#ctx0" brushRef="#br0" timeOffset="44943.5706">15603 7551 864,'0'-21'15311,"0"21"-15407,0 21 576,0-2 1122,0 2 127,0 38-608,0 1-800,0-1-193,-21 21-160,1-21-449,20 1-704,0 0-641,20-41-1248,1 1-1923</inkml:trace>
  <inkml:trace contextRef="#ctx0" brushRef="#br0" timeOffset="45145.5822">16000 7690 15342,'18'59'1409,"2"-19"-1120,0-20 704,1 20-161,19-21-255,-22 1-481,23 0-1698,-21 0-1761,0-20-2466</inkml:trace>
  <inkml:trace contextRef="#ctx0" brushRef="#br0" timeOffset="45302.5908">16257 7690 4228,'-39'0'10570,"19"40"-10026,-20-1 705,19 1 481,-17 19-513,18-19-961,-1 20-832,21-20-1827,0-1-1696</inkml:trace>
  <inkml:trace contextRef="#ctx0" brushRef="#br0" timeOffset="45570.6065">16455 7829 16687,'79'20'609,"-58"-1"-1,19 1 578,-40 0-354,0 0-351,-20 20-449,0-21-192,-1 22 192,3-22 32,-2 1-96,-1 0 0,21 0 64,21 0 0,-1-20 0,-2 0-160,23 0-193,-1-20-383,-21 20-513,21-20-1122,-20 20-4195</inkml:trace>
  <inkml:trace contextRef="#ctx0" brushRef="#br0" timeOffset="46003.6308">17310 7849 14541,'-21'-20'2627,"21"20"-1859,0 0 546,0 0-289,21 0-160,17 0-321,3 0-448,-1 0-128,-1 0-480,1 0-738,-1 0-1248,1 0-3075</inkml:trace>
  <inkml:trace contextRef="#ctx0" brushRef="#br0" timeOffset="46175.6409">17508 7690 16207,'-40'40'576,"20"-1"-95,1 1 736,19 19 128,0 1-672,0-20-641,19 20-673,21-21-864,0 1-673,-1-20-1025,1 0-5638</inkml:trace>
  <inkml:trace contextRef="#ctx0" brushRef="#br0" timeOffset="46543.6614">17846 7570 17360,'59'-19'1698,"0"19"-1698,1-21 576,19 21 513,0 0 128,-18 0-672,-22 0-545,-19 21-160,0-2-193,-20 2-191,-20-2-97,-21 21 65,23-20 255,-22 20 161,19-20 0,21 19-64,0-19 64,21 20 128,-1-20 0,0 19 96,19 1-128,-19 0 64,0-21 32,-20 22 32,0-22 128,-20-19 288,0 20 97,-19-20-289,-1 0-352,-1 0-256,2 0-321,19 0-960,0 0-2083,20 0-3619</inkml:trace>
  <inkml:trace contextRef="#ctx0" brushRef="#br0" timeOffset="46775.6752">18599 7829 17456,'0'-20'96,"0"20"192,21 20 1122,-1 0 319,19-1-383,1 21-866,0 0-320,19-20-96,0 20-96,-19-1-96,19-19-320,2 0-769,-41-20-897,-2 0-1314,3 0-5092</inkml:trace>
  <inkml:trace contextRef="#ctx0" brushRef="#br0" timeOffset="46970.6865">18996 7730 13773,'-38'59'2978,"38"-19"-2529,-21 19 960,-19 1 353,20 0-801,1-21-705,-1 21-448,0-20-161,20-1-319,0 1-1122,20-20-2082,-20 0-5989</inkml:trace>
  <inkml:trace contextRef="#ctx0" brushRef="#br0" timeOffset="47978.7442">19354 7928 13100,'0'-20'96,"-20"20"545,20 0 1473,0 0-321,0-20-928,20 20-801,-1 0 0,21 20-64,1-20 64,-21 20-192,-2-20 160,3 20-192,-21 0-64,20-20 0,-20 19 63,-20 2-127,-1-1 192,3-1 64,18 1-64,-20 0-288,20 0-33,0 0-95,20 0-289,-20 0-32,18-1 289,3 2 384,-21-2 160,0 1 0,0-20 160,0 20 352,0-20 353,0 0 320,-21 20 256,3-20-416,-2 0-256,-21-20-224,21 20-417,-19 0-64,19 0-160,0 0-801,0 0-1281,0 0-1410,1-20-6917</inkml:trace>
  <inkml:trace contextRef="#ctx0" brushRef="#br0" timeOffset="48448.7708">20426 7749 19442,'0'20'544,"0"-20"-191,20 0 351,20 0-447,-1 0-161,1 0-256,-1 0-993,1 0-961,1 0-1730,-3 0-9609</inkml:trace>
  <inkml:trace contextRef="#ctx0" brushRef="#br0" timeOffset="48858.7938">21220 7510 16239,'0'-19'1217,"20"19"-929,0 0 801,0 0-288,19 19-224,21 1-257,-1 1-192,-19 19-224,-1-21-96,-19 21-289,-20 0 161,0 0 160,-20-1 192,-19 1 64,-1 0 481,20-21 95,-19 1 65,39 0 64,-20 0-257,20 0-159,40-20-97,-21 20-96,41-1-384,-1 2-577,20-21-704,-18 20-1634,-22-20-3940</inkml:trace>
  <inkml:trace contextRef="#ctx0" brushRef="#br0" timeOffset="49170.8124">22153 7730 17040,'0'0'-289,"0"0"161,20 19 1538,0 1 159,19 0-416,1 0-704,0 20-257,-1-1-64,22-19-160,-43 20-320,23-20-994,-21-1-223,-20-19-1442,0 0-2050</inkml:trace>
  <inkml:trace contextRef="#ctx0" brushRef="#br0" timeOffset="49631.8387">22511 7670 13708,'0'0'769,"0"20"-288,0-20 1921,-20 20-704,0 0-513,-1 19-449,-17 1-287,-3 19-97,1-19-288,1 0-64,19-1-320,0 2-545,20-22-1409,20 1-1634,0-20-5925</inkml:trace>
  <inkml:trace contextRef="#ctx0" brushRef="#br0" timeOffset="49884.8532">22730 7888 16912,'-21'0'288,"1"20"-352,20-20 993,-20 20 384,0 0-480,20 19-481,0-18-64,20-1 353,0-1-161,21 1-255,-3-20-33,23 20-64,-22-20-128,1 0-96,-1 20-225,-19-20-704,0-20-1729,-20 20-3012</inkml:trace>
  <inkml:trace contextRef="#ctx0" brushRef="#br0" timeOffset="50049.8627">22947 7948 15598,'-19'80'1922,"-1"-41"-1249,0 21 1889,0-20-512,-1 19-1473,21-19-641,-18 20-2050,-2-21-5382</inkml:trace>
  <inkml:trace contextRef="#ctx0" brushRef="#br0" timeOffset="54603.1229">4625 8763 10025,'-20'0'1121,"20"0"-769,0 0 97,-21 0 1120,21 0 129,21 0-865,-1 0-577,18 0 128,23-20-31,-2 20-97,40 0 0,20 0-96,1 0-160,38 0 96,2 0 0,-2-20-96,0 20 0,-19-20-64,-19 20-320,-21-19-513,-20 19-1601,-39 0-4805</inkml:trace>
  <inkml:trace contextRef="#ctx0" brushRef="#br0" timeOffset="61384.511">7840 8584 2530,'0'0'352,"0"0"-128,0 0 737,0 0 481,-20 0-417,20 0-513,0 0-127,0 0 351,0 0 353,0 0 0,0 0-128,0 0-32,0 0-96,0 0-128,0 0-1,0 0 33,0 0-129,0 0-191,20 0-161,-20 0 32,20 0-63,0 0 63,19 0 0,1 0-128,19-20 32,20 20-192,2 0 65,18-20-33,0 20-32,1 0 32,-1-20-64,-20 20-641,0 0-384,-18-19 288,-23 19-256,-38 0-2658</inkml:trace>
  <inkml:trace contextRef="#ctx0" brushRef="#br0" timeOffset="65078.7222">10580 8524 224,'0'0'4036,"0"0"-2883,0 0 64,0 0 352,0-19 1,0 19-321,0 0-416,0 0-65,0 0 161,0 0 0,0 0-160,0 0-289,0 0-159,20 0-65,-20 0 64,20 0-64,19 0-63,1 0 31,19 0-64,1 0-96,-1 0-32,0 0-32,22 0 64,-2 0-64,0 0 0,20 0-32,-20 0 0,20 0 0,-38 0-32,-2 0-288,-19 0-65,-1-20-159,-19 20-513,-20 0-673,20 0-993,-20 0-3330</inkml:trace>
  <inkml:trace contextRef="#ctx0" brushRef="#br0" timeOffset="72024.1195">14352 8544 5861,'0'0'1794,"0"0"-481,-21 0-128,21 0 385,0-20 287,-20 20-383,20 0-417,0 0-256,0 0-97,20 0 1,-20 0-385,21 0-96,17 0-128,3 0 33,19 20-129,19-20 64,0 0-64,20 0 32,21 0 0,-1-20-64,-1 20 96,-19 0-545,2 0-223,-22 0-674,-40 0-447,1 0-353,-20 0-449,0 0 449,-40 0-352</inkml:trace>
  <inkml:trace contextRef="#ctx0" brushRef="#br0" timeOffset="72962.1732">16257 8644 3267,'20'-21'3267,"-20"21"-609,0-19-544,0 19-320,-20 0-129,20 0-447,0 0-418,0 0-191,0 0-289,20 0 1,-20 19 31,0 2 32,0 38-192,0 1 161,0-1-65,0 41-160,-20-21 32,20 20-192,-20-39 32,20 20 96,0-41-160,0 1 128,0 0-288,0-20-352,20-20-930,-20 0-1377,0-20-2914</inkml:trace>
  <inkml:trace contextRef="#ctx0" brushRef="#br0" timeOffset="73351.1954">15979 8882 12299,'0'0'1217,"0"0"-992,21-20 255,-3 0 641,2-19 0,0 19-640,1-20-193,19 0 0,-22 0-320,23 0 448,-1 21-31,-21-1 287,1 0-319,0 20-353,20-20 32,-21 20-32,1 0 0,0 20-96,0-20 192,-20 40 64,21-21 64,-3 2-192,22 19 32,-19-21-128,-1 21-352,-2-20-897,3 0-898,-1 0-2465</inkml:trace>
  <inkml:trace contextRef="#ctx0" brushRef="#br0" timeOffset="78248.4755">19195 8743 11498,'0'0'2275,"0"0"-1347,0 0-703,0 20 607,0 0 386,-20 0-97,20 39-64,0 1-225,0 19-159,-19 1-321,19-1-223,0 1-97,-20-1 32,20 0-160,0-19-65,0-20 33,0 0-192,0 0-289,0-20-352,-20-1-416,20-19-961,0 0-2274</inkml:trace>
  <inkml:trace contextRef="#ctx0" brushRef="#br0" timeOffset="78638.4971">18937 9061 3747,'-20'0'6662,"0"0"-5893,20 0 352,0 0 513,0 0 95,0 0-255,0-20-770,0 0-511,20 0-1,0-19 192,19-1-32,-19-20 1,21 20-161,-3 1 192,-17-1 1,19 20-225,-20 0-160,-1 1 0,1 19 128,0 0 0,0 0-64,0 39 32,-1-19-96,1 20 64,0-20-64,0-1 0,0 21 0,-1-20-128,1-20-480,0 20-802,1-20-1537,-21 0-3202</inkml:trace>
  <inkml:trace contextRef="#ctx0" brushRef="#br0" timeOffset="84257.8192">22629 8822 10409,'-19'0'1314,"19"-19"-514,0 19 546,0 19-257,0-19-257,0 40 1,0 0 32,0 20-32,0-1-96,-20 20-257,20 1-128,-20 19-224,20-19-63,-20 0-33,20-21-64,-20 1-65,20-1 65,0-38-320,0 18-192,0-39-385,0 0-192,-19 0-993,19 0-2307</inkml:trace>
  <inkml:trace contextRef="#ctx0" brushRef="#br0" timeOffset="84689.844">22272 9121 8039,'0'0'2915,"0"0"-1506,0 0-31,0 0-97,0-21-192,20 2-128,-20-1-385,20 0-191,19-20-129,-19 20-128,21-20-128,-23 1 128,2 19-64,1 0 288,-1 0-127,0 0-65,-1 1-64,1 19-32,0 0-32,0 0 96,0 0-160,19 0 64,-19 19 32,0 21 64,0 0 0,1-20-31,-21 20-194,18-21 161,2 1-320,0 0-448,1 0-834,-21-20-1120,20 0-3588</inkml:trace>
  <inkml:trace contextRef="#ctx0" brushRef="#br0" timeOffset="85851.9099">22133 10154 6918,'0'-20'1409,"0"1"-63,0-2 415,-19 21-95,19-20-577,-20 1-545,0 19-479,-21 19-65,23 1 32,-22 1 0,-1 18-32,23 0-32,-3 2 0,21-2 32,0 1-65,39-20 33,-19 0 96,21-1 225,-3-19 31,23 0-32,-22-19-128,1-1-63,0-20-33,-21 20 128,1-19-64,0 19-32,-20-20 224,0 20 129,-20 20-1,20-20-224,-20 40-352,20 0 288,0-1-96,-19 22-64,19-22-96,19 21-224,1-20-321,20 20-319,-1-21-834,1 2-1601</inkml:trace>
  <inkml:trace contextRef="#ctx0" brushRef="#br0" timeOffset="86262.9337">22649 10234 2594,'0'-20'12588,"-20"-1"-12332,-19 21 0,19 0 1,-20 21 31,21-1-224,-21-1-64,40 21-128,0-20 32,0 0-32,0 19 96,20-39 96,0 21 96,19-21 0,-19 0 64,0-21 64,0 21 97,-1-19-161,1-21-192,-20 20-160,20 0-449,-20 0-255,0 20 383,0 0-191,0 20 511,0 0 129,0 20 32,-20 20 65,20-1 31,0 0 64,0 1 96,0-20 64,-20 0 161,20 0 448,-19-20 160,19-1 128,-20-19-352,-20 0-224,20 0-577,1-19-96,-21-1-449,19-1-352,1-18-864,2 19-801,-2-20-2051</inkml:trace>
  <inkml:trace contextRef="#ctx0" brushRef="#br0" timeOffset="86623.9546">22730 10372 11627,'0'0'2530,"0"0"-2210,0 0 737,18 0 481,2-19-866,21 19-255,-3-20-225,23 20 32,-22-20 160,-19 0-223,20 0-161,-40 0-161,0 20 65,0-19-160,-20-1 128,-20 20-160,-19 0 128,18 0 256,3 20 64,-3-1 224,21 1 225,20 20 224,20-20-1,0 19-191,21 1-161,18 0-191,0-20 63,21 0-192,-21-1-32,0 2-224,-19-21-448,1 0-1058,-23 0-1441,-18 0-4996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0" timeString="2011-09-30T05:22:30.55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23039 13315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3:06.6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16496 4928 5669,'-21'0'2082,"21"0"-769,-20 0 160,20 0 97,0 0-481,0 0-416,0 0-97,0 0 65,0 0 95,20 0 1,-20 20-128,21-20-193,-21 0-64,20 20-63,-2-20 159,3 0-31,-1 19-417,20-19 224,-21 20 0,21 0-96,0 0-32,19 0-64,-19 0 64,-1 0-32,22-1 65,-23 2 95,23-2 160,-2 22-128,1-22-31,-1 21-1,0-21 64,2 22-64,-3-2-64,22 1-64,-20-20 1,19 19-65,-20 1-96,1 0 128,-1 0-64,2-1 96,-2-19-96,-19 21 32,19-22-32,1 20 64,-21-19-32,1 1-96,-19-1 128,17-1-64,-17 1 0,19-1 96,-1 2 0,1-1-32,-1-1 32,1 1 0,-20 0-64,19 0-64,1 0 32,-20 0 0,19-1-96,-19 1-288,-20-20-161,0 0-480,0 0-160,0 0-384,-20-20-3556</inkml:trace>
  <inkml:trace contextRef="#ctx0" brushRef="#br0" timeOffset="736.0418">16773 4768 3875,'0'0'3459,"0"0"-1985,0 0 512,0 0-769,0 0-865,-20 21 33,-19-21 159,-1 19 257,-19 2 64,19-1-129,-39-1 65,18-19-64,2 20-257,0 0-223,-1-20-65,1 20 32,19-20 96,1 0 65,19 20-353,20 0-64,20-20 32,-2 39 352,43 1-448,-22-20 192,21 20-96,19 19 64,-38-18-128,17-2 0,1 0-128,-18-18-257,-1 18-384,-21-19-960,1-1-1602,0 2-6855</inkml:trace>
  <inkml:trace contextRef="#ctx0" brushRef="#br0" timeOffset="1587.0908">16972 6200 8808,'0'-40'1441,"0"20"-160,0 0 545,-21-20-320,3 20-129,-2 0-288,-21 20-673,1-19-320,1 38-96,-1-19 0,20 40 0,-19 0-128,19 19 32,20-19 32,-20 40-192,20-20-64,0-1-97,20-19 65,-20 19 224,0-39-64,0 20-65,0-20 257,-20 1-64,0-2 96,-19-19 0,19 0 64,-39-19 33,39-2 159,-21 1 160,21 0 129,2-20-129,18 21-320,18-1-160,22 0 160,1 0 1,18 20-65,0 0 128,-19-20-192,19 20-32,1 0-128,-21 20-577,1-20-801,1 0-832,-21 0-2146</inkml:trace>
  <inkml:trace contextRef="#ctx0" brushRef="#br0" timeOffset="2070.1184">16951 6537 9384,'21'40'353,"-21"-20"-1122,20 1-576,-20-2 1185,20-19 2274,-20 0-321,-20 0-544,0 0 33,-1 0 223,3-19-544,-2-2-416,0 1-257,20 0-224,-21 0-224,42 0-225,-21-19-127,40 39 95,-1-20 161,-19 20 96,20 0 96,-1 0-160,1 20-417,-20-20-416,-1 20-480,1-1 191,0 1-95,-20-20 352,0 20 929,0-20 1025,0 0 928,-20 0-543,0 0-225,1 0 64,19 0-96,-20 0-385,20 20-384,0-20-128,0 20-32,20 1-31,-1-2 63,21-19-96,0 19-32,-1-19 96,2 0 288,-3-19 192,-18 0 33,-20 19 96,0-41-161,0 21-224,-38 0-416,18 0-256,-21 20-449,2-19-544,19 19-1122,20 0-1953,0 0-2851</inkml:trace>
  <inkml:trace contextRef="#ctx0" brushRef="#br0" timeOffset="2301.1317">17409 6597 128,'59'40'3683,"-59"0"-2946,0-21 448,0 2 1377,-20-2 770,1-19-994,19 0-1121,-20 0-320,0-19 96,20-2-513,-21 2-192,21-21-288,21 21-128,-1-2 128,0 1-64,19 0 160,-19 20-32,0 20-64,0-20 64,-1 41-192,1-22-256,0 0-865,0 21-1218,0-19-2209</inkml:trace>
  <inkml:trace contextRef="#ctx0" brushRef="#br0" timeOffset="2698.1544">17846 6637 6342,'0'-40'5509,"0"20"-3267,0 20-833,-40 0-480,20 0-160,-21 20-481,2 1-224,19 17-32,0 2-288,0 0 448,40-20-192,0 0 96,0 0-64,19 0 128,2-20-32,-1 0 65,-20-20-1,19 0-32,-19 20 128,-20-20-96,0 0-95,0 1-129,0 19-193,0 0-95,0 19 32,0 1 192,0 20 192,0 0-160,20 19 64,-20-19 0,0 19 96,0 1-96,0-21 32,-20 1 416,-20 0 385,1 0 288,-1-20-64,-19 0-320,-2-20-321,2 0-320,-1-20-96,21 0-544,-1 0-930,20-19-1344,1-22-3877</inkml:trace>
  <inkml:trace contextRef="#ctx0" brushRef="#br0" timeOffset="2915.1665">17945 6736 11851,'39'20'2658,"-19"-20"-1024,0 0-33,19 0-63,1 0-33,-20 0-704,19 0-769,-19-20-32,1 20-224,-1-19-641,-20 19-480,0-21-897,20 2-1858,-20-2-4613</inkml:trace>
  <inkml:trace contextRef="#ctx0" brushRef="#br0" timeOffset="3066.1754">18182 6438 6149,'-20'40'5894,"20"-20"-4869,0 39 705,0-19 480,0 19-449,0 2-896,0-2-705,0 1-64,0-1-256,20-19-609,1-1-1024,-1 1-2788</inkml:trace>
  <inkml:trace contextRef="#ctx0" brushRef="#br0" timeOffset="3390.194">18401 6855 12972,'-20'0'929,"0"20"-1025,1-20 512,19 20 449,-20 20 32,20-20-641,20-1-256,-20-19-128,19 20 224,1-20-192,0 0-128,0 0 63,0-20 161,-20 1 64,0 19-32,0-20-32,0 0 33,0 0 31,0 20 96,0 0-64,0 0-64,0 0-64,0 20 160,0 0-64,19 19-64,1-19-320,20 20-1154,-1-20-448,1-20-928,1 0-1122</inkml:trace>
  <inkml:trace contextRef="#ctx0" brushRef="#br0" timeOffset="3773.2159">18778 6974 1825,'-19'-19'9417,"-1"19"-9257,0 0 481,-20 0 1377,21 19-32,-1-19-769,20 40-833,-20-20-192,20 0 129,20 0-193,0-1-64,-1-19-96,1 21 192,20-21-160,-20-21 96,-20 21-64,19 0-96,-19-19 0,0 19 32,0-20-160,0 20-32,0 0-289,0 20 545,0-1 32,0 21 64,0 20 257,0-20-289,0 19 64,-19-19 64,-1 19-32,0-19-32,-20 0 193,21-20 319,-21-1 97,-1 1-160,-18-20-1,19 0-448,1 0-95,-1-20-258,0 1-415,21-1-1,-1 0-672,0 0-1666,20 0-4580</inkml:trace>
  <inkml:trace contextRef="#ctx0" brushRef="#br0" timeOffset="4119.2356">18897 7173 15887,'0'0'1601,"20"0"-1569,0 0 32,19 0 288,-19 0 289,0 0-385,21 20-352,-23-20-352,3 0 448,-21 0-32,20-20-417,-20 20 97,-20-19 32,-1-2-129,-17 2 33,17 19 352,-19 0 160,22 0 0,-3 19 320,21 21 65,0-20 63,0 20-95,21-1-65,17-19-192,23 20-96,-22-20 33,1-20-161,-1 0-161,-19 0-1056,20-20-3651</inkml:trace>
  <inkml:trace contextRef="#ctx0" brushRef="#br0" timeOffset="5165.2955">18541 6100 8359,'0'0'1506,"0"0"-705,0 0 384,0-20 320,0 20-320,0 0-576,0 0-289,0 20 161,18-20 287,-18 0-31,0 20-160,20-20-97,0 20-160,1 0 1,-1-1-33,19-19-32,-19 40-32,20-20-63,-1 1 31,1-2-32,19 21-32,1-21-160,19 22 96,-20-2 0,22 1-32,-2 0-32,0-1 64,0 1-96,2 1 64,-2 18-96,0-19 32,0-1 32,-19 1-96,20 0 32,-22-1-128,3-19 64,18 20-65,-20-1 161,1 1 64,19-20-64,-20 20-32,2 0 0,-2 0-288,1-1 576,-1-19-256,0 20-96,-19-1-96,1-19 128,-3 0 128,3 0-224,-3 0-385,-17-20-320,-21 0-96,20 0-32,-20-20-352,0 20-1153,-20-20-2499</inkml:trace>
  <inkml:trace contextRef="#ctx0" brushRef="#br0" timeOffset="5670.3244">20723 6994 5028,'-38'0'10314,"17"0"-10026,21 20-63,-20-20 928,20 20 320,20 0-352,1 0-737,-3 20-191,2-21 63,21 21 96,-3 0-160,3-20-31,-1 0-129,-1 19 64,21-19 0,-21 0 0,-19 0 96,21 0-32,-21-1 0,-20-19-64,0 20 97,0-20 159,-20 20-64,-21-20-128,-18 20 33,-1 0-33,-19-20 32,0 20-192,0 19 0,18-18-32,-18-2-256,20 2-1058,19 17-768,-19-17-3235</inkml:trace>
  <inkml:trace contextRef="#ctx0" brushRef="#br0" timeOffset="12051.6894">21578 7253 928,'0'0'609,"0"0"864,0 0 161,0 0-161,0 0-256,0 0-768,0 0-129,20-20 193,-20 20-65,18 0-128,-18 0 257,21-20-1,-21 20 1,20-20-64,0 20-1,-20-20-288,20 1-64,-1 19-64,1-21 1,20 2 31,-20-21 64,-1 20 224,21 0-95,-20-20 191,21 20-128,-3-19 97,3 19-129,-3 0 65,3-20-289,-1 21 64,-21-21-128,21 20 256,0-20 129,19 21-33,-19-21-96,-1 0 161,2 0-65,-3 20-31,3-20-161,-1 1-128,-1 19 32,21-20 64,-21 0-128,1 1 192,19 18-223,2-18-33,-2 19 96,1-20 0,-21 20 384,21-20 161,-21 21-385,21-21-288,-21 0 192,22 20-160,-2-19 96,-19-1-128,-1 20 224,-19 0-256,20-19 32,-1 19-64,1-20 128,0 1-224,-21-2 0,21 21 0,1 1 192,-23-1-160,2 1-33,1-2 1,19-19 0,-21 20 96,21 1 0,-20-1 96,19 0 0,-19 0-64,20 0 160,-20 0-224,19 0 128,-19 1 128,0-1-224,19 0 64,-19-1 32,0-18-192,1 20 192,-1-1-193,19-1 129,-19 2-32,20-21 32,-21 21 32,1-2-32,20 1-64,-1-20 256,-19 21-160,20-1 32,-20 0 64,1 0-64,17-20-32,-17 20 32,-1 1 224,0-1-128,-2-20-128,3 20 160,-1 0-160,-20 1 161,20-1 63,-20-20-96,20 19 0,-1 2-96,1-1 32,0-1-64,20 2 32,-21-21 0,21 21 32,-20-2-32,19-18 0,-19 19 0,0 0 96,-20 0 32,21 0-160,-21 1-64,0-1 160,20 0-128,-20 0 64,18 0 64,2 0-32,1 1-64,-1-2 160,0 2-128,-1-21 0,1 20 64,-20 20 128,20-20-192,-20 0 0,20 20-192,-20-20-96,0 20-96,0 0-545,0-20-192,0 20-1506,-20 0-1825,0 0-6502</inkml:trace>
  <inkml:trace contextRef="#ctx0" brushRef="#br0" timeOffset="12389.7087">24813 4192 8007,'-59'0'961,"59"20"1345,-20-20-832,20 0-321,0-20-673,20 20-416,-1 0 160,1-20 65,20 20-193,-19-19 32,17 19 96,23 0 128,-23-21-288,23 21 65,-22-19-129,1 19 32,-1 0-64,-19 0-97,0 19 97,0-19-128,-20 0 96,20 21 32,-20-2 64,21-19-224,-21 20 64,18 0 128,-18-20 0,0 20 0,0 0-32,-18 0 192,18 20-192,0-21-96,0 2 64,0 18-545,0 1-480,0 0-224,0-21-481,0 21-1665</inkml:trace>
  <inkml:trace contextRef="#ctx0" brushRef="#br0" timeOffset="13111.75">21796 6895 4708,'-20'0'256,"20"0"385,0-20 480,0 20 576,0 0-351,0 0-449,0 0-65,20 0-255,-20 0-449,19 0-64,-19 0-128,0 0 32,0 20-32,-19-20 64,19 20 192,-20 20 897,-20-1-64,20 1-320,-19 19-481,19 2-128,-21-22 0,23 21 64,-2-21-128,20-19 97,0 0 127,20 0-64,-2-20 256,3 0-31,-1 0-225,20 0-160,-21-20-160,21 0-321,0 20-447,-21-20-802,21 0-2178</inkml:trace>
  <inkml:trace contextRef="#ctx0" brushRef="#br0" timeOffset="13624.7793">22748 6895 12619,'0'-20'641,"0"20"-289,-18-20 1026,-3 20-994,21 0-288,-40 0 32,20 20-160,0 0 0,-19 20 0,19-1 0,20 1 0,-20 0 96,20-20-160,0 20 64,20-21 128,20-19-32,-21 0 257,21 0 31,0 0-96,-19-40-96,17 21 96,-38-21-63,20 0 63,-20 1-96,0-1-32,0-20-128,-20 21 32,0-21 0,-19 0-96,39 20 64,-20 21 513,0 0-161,20 19-288,0 0 64,0 38-32,0 2 193,0 0-1,20 0 0,0 20-128,19-21 129,1 1-257,1 0 32,-2-21-225,1 21 65,-20-20-544,19-20-706,-19 20-1536,0-20-3076</inkml:trace>
  <inkml:trace contextRef="#ctx0" brushRef="#br0" timeOffset="14229.8139">22987 6875 14541,'-20'20'192,"20"-20"289,0 20 1024,20-20-672,0 0-160,19 0-33,1 0-287,-20 0-65,0-20 32,-1 20-63,-19-20-97,0 0-224,0 1 64,-19-1-257,-1 20 33,0-20-32,0 20 96,-19 20 96,19 0-64,20-1 96,0 1-65,0 20 97,20-20-96,-1 0 96,21-1-192,19-19 32,-19 0 0,1 20-32,-23-20 0,2-20-33,1 20 33,-21-19-96,0 19-64,0 0 159,0 0-319,-21 19 352,21 21-97,0 20-287,21-20-737,-21 19 512,20-19 577,0 0 160,-20-21 64,0 1 256,18-20 865,-18 20 481,21-20-65,-21 0-992,0 0-289,-21-40 32,21 21-95,-18-21-129,18-19-160,-20 19 0,20 0-97,0 0 97,20 0-64,-20 20-64,18 1 96,3-1 96,-1 20 128,0 20 32,-20-20 0,0 19 97,0 1 95,-20 0 64,0 0-288,-1 0 1,3-20-450,-2 20-319,0-20-706,20 0-1632,0-20-3236</inkml:trace>
  <inkml:trace contextRef="#ctx0" brushRef="#br0" timeOffset="14417.8247">23384 6855 4388,'20'0'11146,"-20"0"-11146,0 0 1249,20 0 353,-1 20-161,1-20-320,20 0-576,0 0-385,-1 0-160,2 0-64,-3 0-449,3-20-640,-21 20-288,-20 0-161,20-19-1088,-20 19-2083</inkml:trace>
  <inkml:trace contextRef="#ctx0" brushRef="#br0" timeOffset="14604.8354">23623 6736 5252,'-41'-19'2339,"21"19"-1987,20 0 961,0 0 961,0 19-352,0 1-320,0 20-353,20-20-352,-20 39-769,20-19-128,-20 19-160,21-19 96,-21 0-289,20-20 1,-2-1-289,-18 2-576,20-21-737,-20 0-1569,21 0-5253</inkml:trace>
  <inkml:trace contextRef="#ctx0" brushRef="#br0" timeOffset="14921.8535">23761 6577 11627,'20'0'992,"0"20"-863,-20 20 864,20-21 320,-20 21-577,20 20-447,-20-20-449,0 19-673,0 1 512,0-1 257,0-19 32,0 0 32,0-20 0,0-1 96,0-19-128,0-19-32,19-1-448,-19 0-129,20 0 513,0 0 192,20 0 385,-21 1 736,1 19 64,20 19 0,-19 1-608,-3 0-385,2 20-256,0-1-192,1-18-1121,-1 19-2979</inkml:trace>
  <inkml:trace contextRef="#ctx0" brushRef="#br1" timeOffset="25163.4391">7840 4172 7431,'0'0'1345,"-20"0"-160,20 0-192,0 0-320,-20 0-97,20 0-31,0 20-225,20-20-128,-20 20 0,20 0 97,20-20 223,-1 20 97,1 0-65,40-20-128,-1 0-191,20-20-161,0 20 32,20-20 0,1 0 96,19 0-64,-21 20-64,2-20 0,-1 1-32,-20 19-192,0 0-288,-20 0 63,0 0 97,-38 19-64,-1 1 128,-1 0 63,-19 0 97,0 0 32,-20 0 0,0 20 32,0-21 32,0 2-32,-20-2 96,20-19 1,-20 0 63,20 0 32,0 0 96,0-19-224,20-2-96,-20 2-64,20-21-96,0 20 64,0 0-32,-1 20 0,21-20 95,-19 20 1,17 0-32,23 0 64,-22 20 32,21-20-64,-1 20 64,1-20 0,19 20 32,0-20 128,21 0 193,-21 19 159,1-19-191,-21 0-65,0 21 128,-18-21-64,-1 0-31,19-21 31,-19 21-128,-1-19 225,1-1-161,-20 0-64,19 0 160,-19-20-159,-20 21-33,0-2-224,0 2-833,-40-1-609,1 0-2017,-1 20-3428</inkml:trace>
  <inkml:trace contextRef="#ctx0" brushRef="#br1" timeOffset="25638.4665">9011 4729 12940,'0'20'1025,"0"-20"-1217,20 19 1665,0 2-352,0-2 128,19 2-64,1-1-384,19 19-513,-19-19-192,1 0-32,18 0-31,-39 19-33,18-39-385,3 20-255,-1 0-193,-20-20-513,-1 0-1376,-19 0-2787</inkml:trace>
  <inkml:trace contextRef="#ctx0" brushRef="#br1" timeOffset="25861.4791">9407 4708 15246,'0'21'-32,"-18"-21"-224,18 20 864,-20 20 385,0-21-288,-21 22 64,2 18-353,-1-19-288,20-1-64,-19 1-160,19-20 32,20 0-288,-20 0-545,20 0-288,20-1-193,0-19-1184,19 0-2979</inkml:trace>
  <inkml:trace contextRef="#ctx0" brushRef="#br1" timeOffset="26063.4908">9786 4968 10730,'39'0'3139,"-39"0"-2339,20 19 962,-20 1-673,0 0-288,0 0 128,20 20-545,-20-1-352,0-18-160,0-2-1121,0 1-2659</inkml:trace>
  <inkml:trace contextRef="#ctx0" brushRef="#br1" timeOffset="27707.5848">14173 4232 5637,'0'0'1954,"-20"0"-1057,20 0 768,0 0-544,-20 0-224,20 0-288,0 20-289,0-20-160,0 20 32,0-1-32,20 2 65,19-2 191,-19 2-128,20-21-31,19 19-193,-18 1 32,17-20-96,23 0-128,-22 0-225,20 0-95,0-20 95,2 20 1,-22-19-353,0 19 353,-19 0 256,19 19 64,-39-19 0,20 20 32,-20 0-32,-1 0 64,1 0 32,-20 0 0,0-1 128,0-19 193,0 0 511,-20 0-95,20 0-256,0 0-193,-19-19-32,19-1-127,0 0-161,0 0-161,19 0-191,1 0 128,0 1 32,21-2 64,-3 21 32,3 0 64,-1 0 160,-1 0 32,1 0-32,19 21-64,1-21-32,-1 0 32,0 19 65,2-19 31,-2-19 192,1 19 97,-21-21 127,21 2 65,-21-2-193,-19 2-95,0-1-161,1-20 96,-21 20-352,-21-19-192,1 18-128,0 2-193,0-1-864,1 20-1314,-1 0-2978</inkml:trace>
  <inkml:trace contextRef="#ctx0" brushRef="#br1" timeOffset="28118.6083">14769 4808 480,'0'0'12812,"20"21"-12876,-20-21 1377,38 20 65,-17-1-321,19 1 32,-1 20-353,1-20-447,19 0-321,1-1 192,-21 1-833,1-20 257,-1 20-834,-19-20-1248,0 0-2050,1-20-4036</inkml:trace>
  <inkml:trace contextRef="#ctx0" brushRef="#br1" timeOffset="28299.6187">15186 4749 3459,'-21'19'8616,"1"2"-8648,0-2 929,0 2 672,1 18-256,-21 1-448,20 0-673,0-1-95,1 1-546,-1 0-95,20-20-898,0 0-1889,0-20-5509</inkml:trace>
  <inkml:trace contextRef="#ctx0" brushRef="#br1" timeOffset="28623.6372">15364 4928 6950,'0'0'5734,"20"0"-5702,-20 0 1313,20 0-448,-1 0-33,-19 20 258,20-20-674,0 20-416,-20-1 0,0-19-128,0 20 128,0 0 32,0 0 0,-20 0 32,0 0-96,20-20 224,0 20 1,0-20 95,20 19 224,0-19-31,20 0-321,-21 0-160,21 0-64,-20 0-705,1 0-1056,-3 0-2884</inkml:trace>
  <inkml:trace contextRef="#ctx0" brushRef="#br1" timeOffset="35819.0488">9209 5564 8968,'20'0'-288,"0"20"352,21-20 288,-3 0-96,23 0-31,-22 0 351,21 0-320,-1 0-832,1 0-3204</inkml:trace>
  <inkml:trace contextRef="#ctx0" brushRef="#br1" timeOffset="36403.0822">14967 5484 11434,'39'20'160,"21"-20"-63,-21 0-1,21 0-96,-1 0-353,2 0 161,-2 0-1249</inkml:trace>
  <inkml:trace contextRef="#ctx0" brushRef="#br1" timeOffset="47821.7348">3849 6418 256,'0'-20'5509,"0"1"-4388,21-1 801,-21-1 416,0 21-288,20-19-673,-20 19-320,0 0-320,0 0-321,0 0-384,20 0 161,-20 19 95,0 22-64,0 38 64,0 0-160,0 21-31,-20-1-1,20 1-64,0-41 0,0 1 0,0-21 32,0 1-64,0-40 0,0 0 192,0 0 96,0-20-448,-20-20-288,20 1 320,0-21 128,0 1-97,0-21 1,0 0-288,0 1 256,0 0 64,20-1 64,0 21 96,19-1 64,-19 21-32,20-2 64,-21 22-320,1 19 64,0 0 0,0 0 64,0 39 64,19 21 0,-19 0 64,0 19-32,-20 0-96,21 1 33,-3 0 63,2-21-128,-20-19 64,21 0 32,-1-1-160,0-19-65,-20 0-287,0 0-673,0-20-1377,0 0-2563</inkml:trace>
  <inkml:trace contextRef="#ctx0" brushRef="#br1" timeOffset="47988.7448">3929 6756 16912,'0'0'-481,"20"0"289,0 0 352,20-20 32,-1 1-32,1-2-128,19 21-993,-19-19-1729,-1 19-1250</inkml:trace>
  <inkml:trace contextRef="#ctx0" brushRef="#br1" timeOffset="48261.7599">4505 6637 8968,'19'59'865,"-19"-38"-865,0-2 160,0 21 833,0-20-288,0 0-289,20-20 417,-20 20 576,0-20 0,-20-20-288,20 20-928,0-20-97,-19-20 128,-1 20 0,0-20-192,20 0-64,0 21 0,0-21 0,0 20 160,0 20-96,20-20-128,0 20 0,-1 0-545,1 0-1473,0 20-2242</inkml:trace>
  <inkml:trace contextRef="#ctx0" brushRef="#br1" timeOffset="48622.7809">4783 6696 15534,'0'21'961,"0"-21"-1249,0 0 960,20 0 482,-20 0-610,20-21-352,19 2-96,-19-2 0,0 21-96,0-19-192,-20 0 0,0-2-96,0 1-161,-20 20 33,0-20-32,0 20 159,0 0 193,1 0 0,-21 20 0,20 0 96,20 1 160,-21 17 0,21-17 97,21 19 63,-1-21-64,0 1 32,19 0-95,-19-20-1,20 0-128,19 0-128,-19 0-449,-1-20-448,1 0-1121,1 1-2722</inkml:trace>
  <inkml:trace contextRef="#ctx0" brushRef="#br1" timeOffset="48989.8021">5279 6597 13612,'0'0'0,"-20"0"225,0 0 1376,1 21-768,-1-2-545,0 0-224,0 21 32,20 0-64,0-20 0,20 0-32,0 0 96,0-20-96,19 20 33,-19-20 63,0-20 0,0 0-32,-1 0 64,1 0-32,-20-20 0,0 21-32,0-21-96,-20 21 64,1-2-64,19 21 64,-20 0-96,20 0 32,0 21 160,20-2 385,-20 21-65,39-21 193,-19 21-129,20-20-63,19 0-289,-18 0-32,-3 0-192,3 0-224,-21-20-385,0 0-480,-20 0-2050,0 19-10442</inkml:trace>
  <inkml:trace contextRef="#ctx0" brushRef="#br1" timeOffset="50229.873">3849 7213 8488,'-20'20'1505,"2"-20"-1249,18 20 737,-20-20 64,20 0-416,20 0 576,18 0-32,3 0-416,38 0-417,20 0-64,41 0 129,-23-20 31,43 20 161,18 0-353,1 0-160,1-20 0,-2 20 96,-20 0-96,-18-20 161,-1 20-1,-60-20-128,0 20-32,-20-19-128,-19 19 64,-19 0-128,-21 0-1377,-21 0-1602,-19 0-6502</inkml:trace>
  <inkml:trace contextRef="#ctx0" brushRef="#br1" timeOffset="55197.1571">3770 8107 15726,'-40'0'769,"40"0"-481,0 0 833,0 0 513,0 0-993,0 0-481,0 0 192,40 20 193,-19 0-193,17 0 32,3-1-31,-1 21-1,-1-20-160,21 20-96,-1-20 96,-19 19-128,19-19-31,-18 1 63,-3-2-96,3 1 0,-21-20 0,-2 20-129,3-20-191,-21 19-96,20-19-161,-20 0-576,0 0 288,0 0-448,0-19-1442,0-1-3266</inkml:trace>
  <inkml:trace contextRef="#ctx0" brushRef="#br1" timeOffset="55459.1721">4325 8047 12780,'0'0'1313,"0"20"-1313,-18 0 352,-2 0 1506,0 0-641,-21 20-608,2 0-257,-1 19 128,1-19 1,-1 19-225,-19-19-224,19 0 128,0-21-224,1 22-32,19-22-673,-1-19-512,21 20-1089,0-20-2338</inkml:trace>
  <inkml:trace contextRef="#ctx0" brushRef="#br1" timeOffset="56958.2579">5200 8107 11274,'0'0'6182,"0"0"-6022,20 20 257,-1-20 1056,1 0-480,20 20-288,-20-20-545,39 20-96,-19-20-96,-1 0-192,-19 19-673,21-19-513,-41 0-1056,20 0-2403</inkml:trace>
  <inkml:trace contextRef="#ctx0" brushRef="#br1" timeOffset="57079.2648">5279 8306 13004,'0'39'1826,"40"-39"-1538,-21 20-160,41-20-32,-19 0-320,-3-20-2467</inkml:trace>
  <inkml:trace contextRef="#ctx0" brushRef="#br1" timeOffset="57751.3032">6311 7888 3971,'0'-59'7656,"0"39"-6696,0-20 706,-20 20 128,0 1-801,-19-1-481,19 0-384,-20 20-288,20 0-96,1 20-321,-1 19-159,0 1 95,20 20 225,0-1-193,0 1-480,20 0 192,0 19-160,-1-19-416,1-1 288,0-19 960,-20 0 225,0-20 225,0-1 127,-20 1-32,-19-20 161,-1 0-738,0 0 161,21-20 897,-1 20 448,20-19-320,0-1-288,20 0 448,-1-20 64,21 20-256,0 1-641,19-2-256,-19 2-32,19-1-416,2 0-1282,-2 0-1505,-19 20-353,-21-20-672</inkml:trace>
  <inkml:trace contextRef="#ctx0" brushRef="#br1" timeOffset="58075.3218">6550 8226 6470,'0'20'4228,"0"0"-3396,0-20 322,0 20 351,-20-20-128,20 0-288,-20 0-384,20 0-225,-20-20 1,20 20-33,0-20-256,0-19-127,20 18-65,0-18 0,0 19-65,-1-20 33,21 20-32,-20 0 64,19 1-32,-19 19-96,0 0-160,0 0-545,1 19-768,-21 21-1538,18-20-1698</inkml:trace>
  <inkml:trace contextRef="#ctx0" brushRef="#br1" timeOffset="58364.3383">6966 8107 11242,'-19'0'3972,"-1"0"-3972,0 20 128,0 0 865,-1 0-224,3-1-321,18 2-384,18-2-32,3 1 160,-1-20-192,0 0 225,19 0-1,1 0 128,-20-20-64,0 1 129,0-21-33,-20 20-128,0 0-31,0 0-193,-20 0-289,0 0-864,0 20-993,20 0-2146,-20 0-5861</inkml:trace>
  <inkml:trace contextRef="#ctx0" brushRef="#br1" timeOffset="58624.3532">7146 8207 9352,'38'39'1218,"-18"-19"191,-20-20 801,21 20-865,-21-20-416,0 0 128,0 0-96,0-20-769,0 0-192,0 0 0,0-20-96,20 21 0,0-1-96,-2 0 160,3 0 96,-1 20-32,0 0 288,0 20 129,-1 0-289,1 0-32,-20 20-64,20-21-256,-20 1-449,20 0-288,-20-20-576,20 0-1442,-20 0-3203</inkml:trace>
  <inkml:trace contextRef="#ctx0" brushRef="#br1" timeOffset="58797.3631">7482 8047 992,'20'-19'15055,"0"19"-14767,0 0 897,19 0 737,1 0-449,1 0-672,-23-20-481,23 20-288,-1-21-256,-21 21-833,-19-19-480,20-1-1122,-20 0-2530,-20 0-6212</inkml:trace>
  <inkml:trace contextRef="#ctx0" brushRef="#br1" timeOffset="58970.373">7621 7730 11627,'0'39'1665,"21"1"-288,-21 0 1154,0 19-289,0 20-737,0-19-544,0 20-640,20-21-257,-20-19-128,18 0-289,3 0-576,19-20-192,-1-20-1153,1 0-2659</inkml:trace>
  <inkml:trace contextRef="#ctx0" brushRef="#br1" timeOffset="59302.3919">8039 8047 16079,'-41'0'224,"23"0"1089,-3 20 417,1 0-1090,0 0-319,0 20-193,20-1-160,0-18-32,0-2-160,20 1-65,0 0-127,21-20-33,-23 0-31,2-20 128,1 0-161,-1 1 289,-20-2 224,0 2-32,0-1-64,0 0 0,0 0 288,0 20 160,0 0 1,0 20 127,0 0 33,0 19-449,20-18-64,-2-2-193,23 1-511,-1 0-321,-1-20-545,1 0-1024,19 0-417,-19-20-2178</inkml:trace>
  <inkml:trace contextRef="#ctx0" brushRef="#br1" timeOffset="59670.413">8476 8147 864,'0'-40'5061,"0"20"-2691,-20 0-544,-1 20-256,-19 0 95,1 20-352,-1 0-640,20 20-64,1-20 127,-1 20-223,20-1-321,20-19-32,-1 0-64,21 0-32,-20-20 64,19 0-96,-19-20 65,21 0-130,-21 0 162,-20 0-161,18 1 128,-18-2-289,0 2-191,0-1-160,0 20 127,-18 0-31,18 20 288,0-1 160,18 41 352,-18-20 289,0 19-225,0 1-96,0-1-63,0 1-193,0-20 64,-18 19 0,-23-38 288,21 19 289,-19-40-32,-1 19-385,0-19-96,1-19-288,-1-2-385,20 2-640,1-21-1537,19 0-4677</inkml:trace>
  <inkml:trace contextRef="#ctx0" brushRef="#br1" timeOffset="59987.4311">8476 8365 6342,'59'0'4804,"-19"-20"-2562,-1 1 577,1-1-641,0-20-769,-21 20-63,1 0-193,0 1-353,-20-2-287,-20 2-161,-19-1-224,-1 20-160,0 0 32,1 0-32,-1 20-64,19-1 0,1 2-32,20 18 32,20 1 96,21-20 0,-2 19 0,21-19 96,-20 1-64,19-2 64,0-19-96,-19 0 64,1-19 0,-2 19-96,-19-21-384,20 21-1762,-40-20-7207</inkml:trace>
  <inkml:trace contextRef="#ctx0" brushRef="#br1" timeOffset="60485.4596">9944 7908 16495,'-20'0'961,"1"0"-833,38 20 1153,1 0 65,0 19-353,20-18-97,-1 18-575,22 1-193,-23 0-96,23-20-32,-22 19 0,1-18-449,-1-21-543,-19 19-258,0-19-351,0 0-1570,0 0-3972</inkml:trace>
  <inkml:trace contextRef="#ctx0" brushRef="#br1" timeOffset="60659.4696">10282 8028 13741,'-40'0'1473,"1"0"-1441,19 19 352,-1 21 385,-19-20 192,1 20-160,-1-1-97,20 1-255,1-20-289,-1 20-192,0-20-641,20 0-2274,20-20-10313</inkml:trace>
  <inkml:trace contextRef="#ctx0" brushRef="#br1" timeOffset="61386.5111">11055 8047 12139,'-38'0'2819,"18"0"-2787,-1 0 64,1 0 64,0 0-32,1 20-160,-1 20 32,0-20 96,20 20-96,0-21 64,0 21-32,20 0 64,0-20 0,-1 0 225,21-20 31,1 0 32,-3-20-127,-17-20-33,19 1-64,-21-1 32,1-20 161,0 20 31,-20-19-160,-20-1 32,0 20 65,1-19-129,-21-1 96,19 20-96,-17 21 225,18-1-129,-1 20-256,1 20-128,0-1 32,20 21 224,0 20-192,0-1 256,20 1-128,0 19 64,21-19-31,-3-20-129,3 20 32,-2-21-161,1-19-447,0 20-641,-20-40-1250,19 0-5508</inkml:trace>
  <inkml:trace contextRef="#ctx0" brushRef="#br1" timeOffset="61704.5293">11353 8127 16431,'0'20'224,"0"-20"65,20 20 319,-20-20-159,20 0 319,1 0 33,-1-20-481,-2 0-224,3 0-32,-1 0 161,-20 0-161,0 0-96,0 1 0,-20-1-64,-19 20 0,19 0 31,-21 0 33,21 20 129,2-1-130,-3 1 1,21 20 64,0 0 1,21-20-162,17 20-127,23-21-160,-22 1-481,21-20-32,-1 20-480,-19-20-801,-1-20-1570</inkml:trace>
  <inkml:trace contextRef="#ctx0" brushRef="#br1" timeOffset="62027.5478">11691 8326 12139,'0'119'224,"0"-59"-672,0-21 1441,20 1 1121,-20-20-353,0-1 33,0-19-545,0-19-384,0-1-513,0-20-63,0 1-225,-20-21-96,20 1 0,0-1-353,0 0-447,0-20 63,0 41 384,20-1 193,19 20 224,-19 20 128,0 20 193,0 0 159,1 20-223,-21-21-33,0 21-128,0-20-32,-21 0 192,1 0-128,0 0-256,0-20-480,1 0-385,-1 0-993,20-20-1986,0-20-4612</inkml:trace>
  <inkml:trace contextRef="#ctx0" brushRef="#br1" timeOffset="62187.557">11831 8067 12619,'59'0'3171,"-19"0"-2466,-22 0 1281,23 0-513,-1 0 65,-1 0-417,21-20-641,-40 20-352,-1-19-224,1 19-448,0-20-641,-20 20-833,-20 0-1954,20-21-3235</inkml:trace>
  <inkml:trace contextRef="#ctx0" brushRef="#br1" timeOffset="62366.5672">11989 7789 11498,'20'60'865,"-20"-21"1505,20 1-31,-20 19-706,0 21-544,20-20-865,-20-1-192,19 1-352,1 0-352,0-21-578,20-19-1248,-21 1-2659</inkml:trace>
  <inkml:trace contextRef="#ctx0" brushRef="#br1" timeOffset="62698.5862">12286 7730 18417,'0'99'0,"21"-20"64,-21-19 545,0 19-225,0-19-128,0 0-192,20-1-64,0-19-160,-1-20 160,1-20 64,0 0-224,0 0-288,0-40 127,-1 20 289,-19-20-32,20 21-288,0-1 416,0 0 512,0 20 417,-20 20 32,19 0-256,-19 20-256,20-21-161,-20 21-64,20-20-320,-20 0-192,20 0-961,-20-20-993,-20 0-3139</inkml:trace>
  <inkml:trace contextRef="#ctx0" brushRef="#br1" timeOffset="63383.6252">9924 8186 6758,'-19'0'865,"19"0"-481,-20 0 1378,20 0-449,-20 0-288,20 0 480,0 0 33,0 0-193,0 0-320,0 0 128,0-19-32,0 19-256,0 0-352,40 0 95,-21 19-191,41-19-129,-1 0-192,2-19-64,18 19 32,0 0-160,-20 0 32,1-20-385,-20 20-191,-21 0-129,1 0-192,-20 0-608,0 20-449,-20-20-417,1 0-543,-1 0-2820</inkml:trace>
  <inkml:trace contextRef="#ctx0" brushRef="#br1" timeOffset="63969.6589">10302 7968 6662,'-20'0'1217,"20"0"-608,0 0 1697,0 0-192,0 0-545,0 0-320,0 0-352,0 19-448,-20 2-65,-21-1-96,23 19-31,-23 1-33,1 0 32,1-1-64,-1 21-160,1-20 32,19-20-32,0 19 32,0-39-64,20 20-32,0-20-256,0 0-321,20-20-864,0 1-1634,0-21-3363</inkml:trace>
  <inkml:trace contextRef="#ctx0" brushRef="#br1" timeOffset="64235.6741">9905 7928 11691,'-20'-20'1505,"20"40"-1025,0-20 1186,20 40-289,-1-21-256,21 22-192,0-2-448,-1 21-193,22-20-128,-3 0 96,1-1-31,2 1-193,-2 0-257,1-21-191,-40 1 0,-1 1-161,1-21-544,-20 0-1409,-20 0-3172</inkml:trace>
  <inkml:trace contextRef="#ctx0" brushRef="#br1" timeOffset="66374.7959">6093 8723 10473,'0'0'609,"0"0"-545,0 0 384,0 0 97,0 0 128,20 20 31,0-20-287,-1 0-65,1 0-128,0 0 32,20 0-63,-19 0-97,17 0 0,3 0-32,18 0-64,-19 0 32,19 0 32,1 0-32,-1 0-32,0 0 0,22 0 32,-2 0 0,0 0 32,20 0-64,0 0-32,0 0 32,21 0-64,-1 0 32,1 0-96,-3 0 160,3 0-64,19 0 32,1-20 96,-2 20-64,1 0 64,19 0-96,2 0 32,-22 0-64,22 0 32,-2 0 32,2 0-64,18 0 32,-20 0 0,22 0 0,-2 0-32,-20 0 32,41 0 32,-19 20-32,-2-20 32,0 0-64,0 0 128,2 0 32,-1 0 32,-21 20 65,1-20 63,0 0 0,-20 0-128,-1 0-64,2 0-96,-21 0 0,-20 0-512,-20 0-801,-20 0-1538,-39 0-6726</inkml:trace>
  <inkml:trace contextRef="#ctx0" brushRef="#br1" timeOffset="69035.9481">4167 9776 10634,'0'-39'1729,"0"39"-768,-20 20-1185,20 19 416,0 21 609,0 19 32,0 41-321,0 18-256,0 2 1,0-21-97,0 0 64,20-39 160,0-20 33,-20-1-353,0-39 256,0 0 0,0-20 97,0-20 448,0 0-769,0 0-192,0-39 32,21 19-65,-3-19-127,2 18-384,21 1 159,-21 21 417,19-1 96,1 20 160,-1 20 65,1 20 63,-20-1-128,0 1 96,-20 19-224,19 1-128,-19 0-448,0-1-609,20 1-1602,0-20-2049</inkml:trace>
  <inkml:trace contextRef="#ctx0" brushRef="#br1" timeOffset="69438.9717">4922 10592 17200,'-20'0'288,"0"19"-608,0 21 320,0 20 384,20-21 33,0 21-193,0-1-192,20-19-32,0 0 0,39-20-32,-19-1-32,1-19 160,17-19 64,-17-21-64,-2 0 160,-19-19-96,0 19-31,-20 0-97,-20 1 96,-21-2-160,3 22 0,-23-1-32,22 40 128,-21-1 128,1 2-160,39-1-64,0 19-160,1-19 96,38 0 31,1 0 162,20 0-65,19-20 96,2 0-96,-23 0-256,23 0-353,-22-20-608,21 20-1890,-21-40-4516</inkml:trace>
  <inkml:trace contextRef="#ctx0" brushRef="#br1" timeOffset="69698.9864">5498 9975 15342,'-21'-40'577,"1"40"-449,2 0 416,-23 40 801,21 0-416,0 19-416,20 1-289,-20 20 192,20 19 353,0-19-545,20-1 225,0 0-385,20 1 128,-1-41-256,22 2-224,-2-2-1,1-39-415,-21 0-481,21 0-1538,-21-20-4163</inkml:trace>
  <inkml:trace contextRef="#ctx0" brushRef="#br1" timeOffset="69878.9962">5775 10412 14125,'0'0'1409,"20"20"-1473,-20-20 1313,40 20 545,-21 0-577,21 19-864,-19-18-257,17-2-192,23 1-321,-22 1-704,1-2-1249,0-19-2178,-21 0-5350</inkml:trace>
  <inkml:trace contextRef="#ctx0" brushRef="#br1" timeOffset="70047.0064">6034 10353 3683,'-61'40'12043,"41"-1"-11914,-18 21-65,17-1 768,1-18 225,0 18-961,20-19-1024,0-20-802,20-1-704,0-19-2179</inkml:trace>
  <inkml:trace contextRef="#ctx0" brushRef="#br1" timeOffset="70313.0217">6192 9876 18961,'40'40'-64,"-19"-1"96,-3 1 801,22 20 641,1 0-289,18 18-481,-19-18-319,-1 0 31,-19 20-192,0-1-63,0-19-161,-20 19 64,0 1-161,-20-1 1,0-19-64,0-21-416,0 1-481,-19-20-417,19 0-1216,-21-20-6823</inkml:trace>
  <inkml:trace contextRef="#ctx0" brushRef="#br1" timeOffset="71063.0646">7146 10393 14509,'-21'-21'1538,"1"21"-513,20-19 480,0 19 257,20 0-801,1 0-129,17 0-447,3 0-193,17 0-192,-17 19-160,-1-19-513,-1 0-1281,1 0-864,-20 21-3108</inkml:trace>
  <inkml:trace contextRef="#ctx0" brushRef="#br1" timeOffset="71213.0732">7324 10472 16879,'-20'60'1346,"20"-41"-1282,20 1 32,0 1 577,19-21 63,1 0-576,0 0-576,19 0-641,0 0-480,-19-21-1346,19 1-3107</inkml:trace>
  <inkml:trace contextRef="#ctx0" brushRef="#br1" timeOffset="71661.0987">8138 10074 15951,'-20'-39'384,"-19"39"-448,19 0 192,-21 20 288,3 19 33,17 21-353,1-21-96,20 41 0,0-20 0,20 19-160,1-19 32,38 0 32,-1-21-161,23-18 225,-2-2 32,20-19 64,-20-19 225,-20-2-97,22-18 128,-42-1 257,1-20-129,-20 21 97,-20-21-65,0 0-256,-40 1-160,0-1-96,-40 0-32,1 21 32,-20 19 96,0 20 64,0 20 193,20 19-321,18 1-128,22 0 96,19 0 0,40-1-1,1-19 98,17 20 95,41 0 32,-18-21-128,38 2 96,-20-21 0,0 0-288,0 0-224,-18 0-609,-22-21-1570,1 21-5828</inkml:trace>
  <inkml:trace contextRef="#ctx0" brushRef="#br1" timeOffset="72122.1252">9190 10412 11787,'-40'20'1217,"20"0"-1409,0 0 576,1 19 1538,-1-18-1218,0 18-671,20-18-66,20-2 33,19 1 65,1 0-1,0-20 160,-1-20 513,22 20-1,-43-20 225,23-20-32,-41 20-96,0 1-129,0-21-287,-41 20-161,2 0-224,-21 0-32,1 20 64,19 0-128,-19 0-96,19 0-513,1 20-832,19-20-1826,0 0-10891</inkml:trace>
  <inkml:trace contextRef="#ctx0" brushRef="#br1" timeOffset="72887.1689">10162 10234 16399,'-20'19'1698,"0"-19"-1634,20 0 608,20 0 898,21 20-97,18-20-800,1 0-449,-1 0-96,20 0-128,-19 0-128,-1 0-416,-18 0-802,-3 0-640,-17-20-1953,-1 1-4549</inkml:trace>
  <inkml:trace contextRef="#ctx0" brushRef="#br1" timeOffset="73031.1772">10421 10094 13869,'-20'40'1601,"0"0"-1537,20 0 1217,0-1 673,0 21-705,0-1-768,20-19-417,0 20-1409,-1-21-2627</inkml:trace>
  <inkml:trace contextRef="#ctx0" brushRef="#br1" timeOffset="73702.2156">11353 10134 15470,'0'-40'352,"-18"20"-448,18 1 32,-21-1 609,-19 20-161,20 0 33,-19 0-353,-1 20 32,0 19 64,21 21-32,-1 0 0,0-1-192,20 21 160,20-21-64,19 1-32,21 0 32,-1 0 128,22-41-160,-2 21 64,0-40 65,0 0 95,20-20 256,-20-19-159,-19-2-97,-1-18-160,-18 19 64,-21-19 96,-20-1-96,-20 0-64,-41 21-32,2-21-160,-20 1-96,-20 18 96,20 22 128,-20 19 192,18 0-64,2 19-96,40 22 0,-1-2 96,40 0-32,20 2 97,19-22 63,21 21 64,-1-20-224,20 0-32,-18 0-96,18-1-448,-20-19-385,1 0-1121,-1 21-3203</inkml:trace>
  <inkml:trace contextRef="#ctx0" brushRef="#br1" timeOffset="73933.2288">12266 10492 7078,'20'19'10090,"-20"2"-9930,0-2 448,0 22 674,0-22-514,-20 21-287,20 0-289,0-1-288,0-19 0,0 0-417,20 0-191,-20-20-930,21 0-2882</inkml:trace>
  <inkml:trace contextRef="#ctx0" brushRef="#br1" timeOffset="74185.2425">12624 10313 16591,'21'40'961,"-3"-21"-512,22 21 896,-19-20 256,38 20-416,-19-1-384,0-18-384,19 18-257,-19-18-64,-1-2-128,1 21-32,-1-40-641,2 19-960,-1-19-225,-22 0-1409,3-19-10506</inkml:trace>
  <inkml:trace contextRef="#ctx0" brushRef="#br1" timeOffset="74380.2543">13080 10273 17552,'-18'20'929,"-3"20"-897,1-1 609,-20 1 1345,1 0-1026,-1 19-799,1 1-33,-1-20-128,0 19-801,19-18-576,3 18-385,18-19-2274,0-1-6950</inkml:trace>
  <inkml:trace contextRef="#ctx0" brushRef="#br1" timeOffset="76752.39">12981 11247 14445,'-19'0'641,"19"20"-769,0 0 320,0 19 801,0 21-128,0 19-33,0-18-31,19-2-352,21 1-1,1-21-192,-3 1-64,3 0-128,18-21 33,-19 1 31,19-20-128,-19 0-321,-20 0 97,19-20-929,-19 1-480,-20-1-1378,0-20-3011</inkml:trace>
  <inkml:trace contextRef="#ctx0" brushRef="#br1" timeOffset="77042.4059">12724 11565 16431,'-41'-20'833,"41"1"-705,0-21-64,20 0 32,1 0 64,-1 0 161,19 0-225,-19 20 0,20 1-128,-20-1 64,-1 0-128,21 20 64,-20 0-32,0 0 32,19 0 64,-19 0-64,0 20 160,1 0-32,17-1 0,-17 21-256,19-20 96,-1-20-481,-19 20-128,20-20-864,-1 20-1730,-19-20-7944</inkml:trace>
  <inkml:trace contextRef="#ctx0" brushRef="#br1" timeOffset="77474.4313">13835 11486 8744,'-20'-80'3299,"20"40"-3139,0 20 256,0 20 641,0 20-64,0 20-32,20 19-288,-20 2-64,20 18-161,-20 0-288,21 1-128,-21-1-64,18 1-128,2-21-641,21-19-1313,-21-20-2114</inkml:trace>
  <inkml:trace contextRef="#ctx0" brushRef="#br1" timeOffset="77935.4577">14291 11764 14862,'-59'19'96,"39"1"-192,-19 20-65,19 0 129,-20 0 0,40-2-32,0-17 0,20-1-64,0 0 160,19-20 96,-19 0-32,20-20 161,-20 0-193,-1-1 32,-19 2 0,20-21-384,-20 21-962,0-1-1280,0 0 192,0 20 1793,0 0 257,0 0 320,0 20 192,0 0 193,20 20 544,-20-21 320,0 0 32,21 2-96,-21-1 128,0-20-224,0 0-64,0 0-320,20-20-481,-20-1-192,18 2-544,2 0 352,1-2-449,-1 2 97,0 19 288,0 0 160,-20 19 192,19 2 96,1-2-96,-20 21-192,20-20 32,0 20-288,0-20-577,-1-1-929,1-19-1120,20 0-3044</inkml:trace>
  <inkml:trace contextRef="#ctx0" brushRef="#br1" timeOffset="78288.4779">14748 11942 10345,'-40'0'1730,"21"0"-1602,-1 0-128,0 19 96,0 2 321,20 19-129,0-20 0,20 19-192,0-19 64,0-20 0,19 20 417,-19-40-193,21 20-127,-23-39 31,2 19 224,1-20 257,-1-20-32,-20 1-161,-20-1 33,-1 20-353,1-19-160,-18-1 0,17 1-96,-19 39-96,21 0 160,-1 0-128,0 40-32,20 0 128,0 20 160,0 19 129,20 1 63,0 19 193,-1-19-449,21-1-32,19 1-96,-18-40-320,18 0-449,-19 0-384,0-20-1602,-21 0-4452</inkml:trace>
  <inkml:trace contextRef="#ctx0" brushRef="#br1" timeOffset="78974.5171">15979 11863 16047,'0'-40'-321,"0"20"-31,-20 0 320,20 1 64,-20 19 160,-19-20 225,19 40-193,0-1 0,20 21 0,-20 0-224,20-1 0,0 1-64,0 0-288,40-20-65,-20 0 97,39-20 256,-18 0-32,-3-20 448,3 0-159,-1-20 31,-22 21 96,-18-21-64,0 0-64,0 20-288,0 0-128,0 20-256,-18 0-65,18 0 161,-20 40 96,20-20-513,20 19 128,-20-18 417,18-2 192,3 0 96,-1 2 256,0-21 865,-20-21 385,0 21-321,0-19-352,0-21-353,0 21 65,-20-21-129,20 20-704,0-20 576,0 21-352,0-1-160,20 20-160,0 0 95,-1 0-95,1 0-224,0 0-449,0 20-961,19-1-1377,-19 1-3620</inkml:trace>
  <inkml:trace contextRef="#ctx0" brushRef="#br1" timeOffset="79522.5484">16455 11942 13036,'-20'19'672,"20"-19"-543,0 0 960,20 0 256,0-19-608,1 0-129,-1-21 161,19 20-289,-19 0-159,0-20-193,-20 40-96,-20-20-96,0 20-417,-1 0 289,3 20-32,-23 0 224,21 20-160,0-1 160,20 1-96,0 0 96,20-20 0,0 20 32,21-40 32,18 20-160,-19-20 96,19 0-32,-19 0 64,-21 0 128,21-20 96,-20 0-32,-20 20 33,0-20-386,-20 20-447,0 0-161,0 0 609,1 0-64,-21 0 128,20 20 32,0 0 32,20 0-192,0-1 160,20-19 32,0 20 64,0-20 0,19 0-32,1 0 0,-20-20 0,0 20 128,-1-19 32,1 19 128,-20-20 1,0 0 223,0 20-320,20 0 161,-20 0-65,21 20-32,-1-20-416,18 20 417,3-1-386,-1-19 1,-1 0-544,1 0-770,-1 0-2273,-19-19-10473</inkml:trace>
  <inkml:trace contextRef="#ctx0" brushRef="#br1" timeOffset="102053.8372">7800 2901 8712,'-20'0'416,"20"20"161,0-20 63,0 19-448,-19 21-159,19 0-1,0 19 160,-20 1 288,20 0 289,0 19-96,0 21-97,0-21-352,0 20-96,-20-19-96,20-1 33,0-19 31,-20 0 128,20-1 96,0-19-160,0 0 97,0-20 31,0 19 32,-21-18-32,21-2-31,0 1-129,0 0-64,0-20 96,21 19-32,-21-19 64,0 21-32,0-21 129,0 0-33,0 0 0,0 0 161,0 0-289,20 0 64,-20 0-160,0 0 160,20 0-160,-20 0 128,0 0-128,20 0 64,-20 19-64,19-19 0,1 0 97,0 0-129,20 0 128,-20 0-96,19 0 32,1 0 0,-1 0-64,22 0 32,-23 0 32,23 0 128,-2 0-256,20 0 128,-19 0 0,19 0-64,0 0 32,21 0 0,-20-19-32,20 19 0,-1-21-32,-20 21 32,20 0 0,0-19-64,0 19 160,1 0-32,-1-20-96,0 20 0,21-20 64,-21 20-32,0 0 0,0-19 32,0 19-32,1 0-32,-1 0 0,0 0 32,-20 0-32,20 0 32,-20 0 32,2 0-32,-2 0-32,0 0 96,0 0-160,0 0 32,-18 0 64,18 0 0,-19 0 0,-21 0 0,22 0 0,-23 19 64,3-19-160,-21 0 32,19 0 32,-19 0 32,0 0-64,-20 0 64,20 0 0,-20 0-128,19 0 32,-19 0-32,0 0-97,0 0 129,0 0 32,0 0-32,0 0 0,0-19-96,0 19 96,0 0 32,-19-21 64,19 1-96,0 20 96,-20-19 64,20-1-32,0-20 32,-20 20-64,20 0 0,-20-20-32,20 1 96,-21-1 0,21 0-160,-18-19 64,18 19 128,-20-19-128,20 18 0,0-18 32,0 19 64,0 1 320,0-21-448,0 20 96,0 1 0,20 19-32,-20-20 0,0 19 96,18 2-192,-18-1 96,0 1 96,0-2-64,0 21-32,0-20 0,0 20-128,-18-20-128,-2 1 160,-1 19-64,1-20 0,-18 20 95,-23-20 65,2 20 0,-21 0-32,0 0 0,-19-20 32,0 20 0,0 0-64,-39 0 128,18 0-64,-39-20 64,1 20 33,-2-20-1,-18 20-96,-1-19 96,1 19 128,18-20-96,-18 20-32,0 0 417,18 0-449,2 0 128,-20 0-160,18 20 64,22-20-64,19 19-96,-1 1-64,41-20-192,-1 0-834,41 20-1440,19-20-3396</inkml:trace>
  <inkml:trace contextRef="#ctx0" brushRef="#br1" timeOffset="103344.9103">14173 2861 8391,'-20'-20'97,"0"20"1056,20 0-993,0 0-352,0 0-545,0 20 833,0 40 96,-20-1 257,20 20-1,-20 1 97,20 40 223,-19-21-31,-1 0 0,0 21-129,0-21 1,-1-20 63,21 1-159,0-21-97,0-19-95,0 0-161,0-1 32,21-19 0,-21 1-32,20-2-96,20 1 129,-1-20-65,1 0 32,-1 0-128,21 0-96,19 0-32,0-20-96,21 20-33,-1-19 33,20 19 0,1-21 32,19 21-257,-21-20-255,21 20 319,1 0 33,-2-19-96,-19 19 63,1 0 33,-21 19 64,0-19 192,0 0 64,-38 0 0,-2 0 0,-19 0 128,-1 0 96,-19 20-32,-20-20 33,20 0 351,-20 0 609,-20-20-704,20 20-321,-20-19 96,20-1 128,-20-20-127,20 0-129,-19 0-96,19-19-64,0-1-192,0-20 192,0 2-1,19-2-63,1 0-160,0 21 128,0-1 128,0 21 0,-1-1-32,1-1-32,0 22 0,-20-1 0,20 1 64,-20-2 32,0 21-96,0-20-96,-20 20-97,0-20-287,-39 20-129,-1 0 129,-40-19 448,1 19 192,-59 0 672,-2-20 129,-18 0 128,0 20 64,-41-20 64,21 0-608,-1 20-1,21-20-159,18 20-193,61 20-288,20-20-288,20 0-641,39 20-1698,20 0-3747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5:38.19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15105 3199 12748,'-39'0'993,"39"0"192,0 0-385,0 0-95,0 0 32,20 0-257,-1 0 193,1 20-321,20-20-64,-19 0-63,17 20 63,3-20 32,18 0-128,-19 0-31,19 0-33,-19-20-128,0 20 32,-1 0-32,-19-20-321,0 20-63,1-21-289,-3 21-736,2-19-32,-20 19-513,0 0-1473,-20-20-3620</inkml:trace>
  <inkml:trace contextRef="#ctx0" brushRef="#br0" timeOffset="245.0141">15463 3079 7559,'-20'0'2018,"0"-20"-673,20 20-737,20 0-383,-20 0 768,20 0-129,0 0-351,19 0-129,-19 0-31,20 20-1,-1 0-32,2-20-128,-21 21-63,18-2-65,-17 1 64,-1-1-64,0 2-32,-20-1 96,0 20 0,-20-21 64,0 1-192,-19 20-64,-22-20-128,2 20-224,19-1-1698,-19 1-7047</inkml:trace>
  <inkml:trace contextRef="#ctx0" brushRef="#br0" timeOffset="8336.4767">3791 6618 2274,'0'0'2498,"0"0"-2018,0 0 321,0 0 1025,0 0 0,0 0-481,0 0-480,0 0-321,0 0-63,0 0-289,0-21-64,0 21 0,0 0 128,20 0 161,-20-20 95,0 20 129,0-20-129,0 20-127,18-20-97,-18 0-96,0 1-96,20-1-32,-20-20-32,21 20 0,-21-19 65,20 19-33,0-20 32,-20 20-32,19-19-32,1-2 0,-20 1 0,20 21 0,0-21 32,0 20 0,-1-20 64,1 1 0,-20-1 64,20 0-31,0 20-33,0-19-96,-1-1 224,1 1-96,0-2-96,0 2-64,-20 0 32,39-2 0,-19 1 0,1 1 0,19-1 0,-22 0 128,3-19-31,19 18-97,-20 2-32,-1 0 64,21-1 32,-20 0-128,0 21 32,-1-22 96,21 1-192,-20 1 64,1-1 32,17 20 32,-18-20-256,21 1 256,-21 19 0,-2-20 512,3 20-448,19 1-96,-20-22 0,19 22 64,1-21-160,-1-1 160,21 2-32,-21 0-64,1-1 64,1 20 0,-2-20-32,-19 20-32,20-19 64,-1 19-32,1-20 32,-1 20-32,1-19 0,0 18 32,-1-19-32,2 21 32,-1-21-32,-1 20-32,1 0 0,-1 0 0,1 1 0,0-2 64,-1-18-32,21 19 0,-21 1-32,2-2 32,-3 1 32,23-19-32,-22 19 32,1 0-32,19 0 0,-19 0 0,21-20 32,-3 21-64,1-1 0,2-20 0,-22 20 32,21 0 0,-21 0 32,21 1-32,-21-1-32,21-1 32,-21 2 32,22-1-32,-2-19-32,-19 18 32,19 1 32,1 1-128,-21-1 160,22 0-128,-23 20 64,3-20 0,17 0-32,-17 0 32,18 1-64,-19-1 32,19 0 64,-19 20-64,19-20 128,-19 0-160,19 0-64,-18 0 160,18 1 0,-19-1-64,0 0 96,19 0-192,-19-1 160,19 21 0,2-19 64,-22-20-192,21 39 96,-1-21 32,0 1-64,-19 0 32,0 1 64,-1 19-32,-19-20 64,21 20-256,-3-20 128,3 20 128,-2-20-160,1 20 64,20-20 0,-21 20 0,1-20 96,19 1-224,-18 19 128,-3 0 0,3-20 64,-1 20-96,-1-20 32,21 20 96,-21-20-160,21 20 96,-21-20-64,22 20 64,-23-21-64,23 21-32,-22-19 160,21 19-32,-21 0-192,1 0 192,0-19-96,-1 19 64,2 0-32,17-20-96,3 20 192,-22-20 0,21 20-192,-21 0 96,21-21 64,-21 21-128,22-19 64,-23 19 0,23 0 160,-2 0-192,0-20 64,1 20 32,-1 0 32,-19 0-64,19-20-32,2 20 64,-2 0-64,1-19 33,-1 19 31,-19 0 128,39 0-160,-20 0 0,2 0 96,18 0 0,-20 0-32,1-21-96,-1 21 0,-19 0 192,-1 0-288,1 21 128,1-21 32,-23 0-96,23 0 96,-1-21-32,-21 21 32,21 0 1,0 0-162,-1 0 129,-19-20-64,0 20 32,-20 0-64,0 0-64,0 0-416,-20-19-1122,0 19-3491</inkml:trace>
  <inkml:trace contextRef="#ctx0" brushRef="#br0" timeOffset="14157.8098">11869 2602 6918,'0'20'737,"0"-20"-961,21 0 768,-21 0-31,20 0-481,18 0 32,3 0-481,-1 0-223,-1 0-417,1-20-545,0 20-800</inkml:trace>
  <inkml:trace contextRef="#ctx0" brushRef="#br0" timeOffset="14300.818">12545 2622 4964,'39'21'961,"-19"-21"-801,21 0-96,-3 0-256,-18 0-833,21 0-865,-2 0-832</inkml:trace>
  <inkml:trace contextRef="#ctx0" brushRef="#br0" timeOffset="14460.8272">13179 2662 2370,'41'0'576,"-21"20"706,0-20 159,19 0-961,-19 0-384,20 0-224,-21 0-1441,21 0-2051</inkml:trace>
  <inkml:trace contextRef="#ctx0" brushRef="#br0" timeOffset="14597.835">13637 2742 1153,'40'20'256,"-21"-20"288,1 20 225,20-20 288,-20 0 609,-1 0-577,1 19-769,0-19-320,21 0-2050</inkml:trace>
  <inkml:trace contextRef="#ctx0" brushRef="#br0" timeOffset="14763.8445">14153 2921 8456,'39'19'32,"-19"1"128,0-20-32,0 0-128,19 20 32,-19-20-384,0 0-705,1 0-1282</inkml:trace>
  <inkml:trace contextRef="#ctx0" brushRef="#br0" timeOffset="14899.8523">14530 3178 3747,'40'21'192,"-40"-21"-192,20 0-768,-1 0-1282</inkml:trace>
  <inkml:trace contextRef="#ctx0" brushRef="#br0" timeOffset="15051.861">14769 3259 2914,'20'19'5445,"-20"1"-5284,18-20 543,-18 20 225,20-20-673,1 20-704,-21-20-641,20 20 160,-20 0-961,20 0-2082</inkml:trace>
  <inkml:trace contextRef="#ctx0" brushRef="#br0" timeOffset="15187.8687">15026 3517 1473,'20'19'3876,"0"1"-3812,-20-20 32,20 21-160,-1-21-1410,-19 19-928</inkml:trace>
  <inkml:trace contextRef="#ctx0" brushRef="#br0" timeOffset="15268.8734">15224 3655 3555,'0'21'-288</inkml:trace>
  <inkml:trace contextRef="#ctx0" brushRef="#br0" timeOffset="15405.8812">15423 3934 6694,'40'0'-128,"-40"0"32,0 0-1442</inkml:trace>
  <inkml:trace contextRef="#ctx0" brushRef="#br0" timeOffset="15563.8902">15641 4113 8584,'21'40'288,"-21"-21"-64,20 1-448,-20 0-2339</inkml:trace>
  <inkml:trace contextRef="#ctx0" brushRef="#br0" timeOffset="15708.8985">15840 4371 12267,'20'40'160,"-20"-20"-128,0 0 32,0 0-864,0-1-5991</inkml:trace>
  <inkml:trace contextRef="#ctx0" brushRef="#br1" timeOffset="29667.6969">15046 5186 14093,'-40'0'672,"21"0"-383,19 0 1152,0 0-448,0 0-545,19 0 1,21 21 95,0-21-95,19 0-1,0 0-95,-19 0-193,21 0-160,-22 0 96,21 0-384,-41 0-257,21 0-544,-20 0-1121,0-21-3844</inkml:trace>
  <inkml:trace contextRef="#ctx0" brushRef="#br1" timeOffset="29897.7101">15344 5007 8263,'0'20'7784,"0"0"-8361,40-20 737,-20 20 513,19-20 288,1 20 256,-1 0-224,1-20-224,-20 19-321,19 2-96,-19-2-191,-20 1 63,0 20 32,-38-20-160,-3 19-32,1 2-64,-19-2-640,19 1-1122,-19 0-1729,19-21-9514</inkml:trace>
  <inkml:trace contextRef="#ctx0" brushRef="#br1" timeOffset="30794.7614">23761 5723 15822,'-39'0'0,"39"0"97,0 0 1344,20 0-512,-1 0-160,21 0-289,19 19-128,1-19-63,19 0-33,0 0-288,0 0-481,2 0-1184,-22 0-3012</inkml:trace>
  <inkml:trace contextRef="#ctx0" brushRef="#br1" timeOffset="35502.0306">3870 6458 9064,'-21'20'481,"21"-20"-417,0 0-193,0 0 258,0 0 896,0 0 192,0 0-609,21 0-95,-21-20 31,0 20-31,0 0 127,0 0 1,0-20-64,0 20-1,0-20-95,0 0-33,20 1-128,-20-22 97,20 22-225,-20-1-64,19-19 0,-19 18 0,20-18 32,-20-1 1,20 20-33,0-20 32,0 0 96,-1 1-96,1 19-96,-20-20 96,20 0 65,0 1-1,-20-1-32,20 1-32,-1-22-64,1 22 0,0-1 0,0 0-64,1 1 0,17-21 1,3 20-33,-21-19 0,19 18 32,1-17-32,-1 17 64,1 2-32,-20 0 64,19-2-192,-19 1 160,20 1-96,1 19 0,-3-20 64,3 0 0,-3 1-289,3-1 578,18 0-289,-19 1 32,0-1-32,-1 19 32,1-18-128,19-1 64,-18 20 0,-3-19 32,3-1-32,18 0 32,-19 20 0,0-20-96,-1 21 128,1-21-128,1 20 96,-3 0-32,3-19 0,18 18 0,-19-19 64,-1 21-64,1-21 0,19 0-64,-19 20 96,0-20-32,-1 21 32,2-21-32,-3 21-64,3-22 64,-1 22 32,-1-1-64,1-20 32,-1 20-32,1 0 64,0 1-96,-1-2 64,1 2 0,1-1-32,-2 0 0,1 0-32,-1 0 0,1 0 64,0 0 0,-1 1-32,1-1-64,-1-1 32,1 2 160,-20 19-192,19-20 96,2 0 0,-1 1 0,-1-2 32,1 1-64,-1 1-1,1 19 33,0-20 0,-1 20-32,-19-20 0,21 0 32,17 20 0,-17-20 0,-3 20 32,3-20-96,-1 1 64,-1 19 0,1-20 0,-1 20-32,1 0 32,19-20-32,-19 20 32,1-20 96,-2 20-160,1-20 64,-1 20 32,21 0-64,-20-20 32,-1 20-32,1-20 64,-1 20-32,22 0 0,-23-19 0,3 19 0,18 0-32,-19-20 32,0 20 0,19 0 0,-19-20 0,-1 20 32,2 0-32,-3-20 0,23 20 0,-22 0 0,1-21 96,0 21-224,-1 0 288,1 0-256,1-19 32,17 19 160,-17 0-160,-2-20 160,1 20-96,-20 0-32,19 0 96,1-19-64,-1 19 33,-19 0-66,20 0 66,-1 0-33,1 0 0,1 0 64,-3-21 32,-17 21-64,19 0 128,-1 0-224,-19 0 128,20 0-64,-20 0 0,19 0 64,1 0 0,-20 0-32,19 0 32,2 0 0,-3 0-64,-18 0 96,21-20-96,-21 20 32,19 0-64,-19 0 32,20 0 96,-21 0-96,21 0 0,-20 0 64,19 0-64,1 0 32,-20 0-64,19-20 64,1 20 0,1 0-64,-2 0 32,1 0 0,-1 0 32,1 0 0,-20 0-32,20 0 97,-1 0-97,1-19 0,-19 19 128,17 0-256,3-20 192,-3 20-96,3 0 64,-1 0-96,-21-20 96,21 20-32,0 0 0,-1 0 32,1-20 0,-1 20 0,1-20 64,1 20-128,-3-20 32,3 20 96,-2-19 0,1 19 0,20-20-32,-21 20 64,1-20-32,-1 20 32,1-20-32,1 0-160,-2 20 161,1-21-1,-1 21-96,1-19-32,0 19 64,-1-19-32,1 19 96,-1-20-128,1 20 64,1-20 0,-3 20 0,3-21 0,-3 2-64,3 19 32,-1-20 96,-1 20-224,1-20 96,19 20 160,-19-19-256,1 19 160,18-21 32,-19 21-128,-1-20 32,1 20 128,-1-19-192,1-1 160,19 0-128,-19 0 160,1 0-128,17 20 128,-17-20-160,18 1 64,-19-1-64,19 0 96,-19 0 0,-1 1 32,21-2-64,-1 2 224,-18-2-320,18 2 192,1-21-320,-1 20 640,0-20-480,1 1 224,-1 19-256,2-20 192,18 0-96,-20 1 64,1 19-64,-1-20 96,-19 20-160,-19 20 64,-3-19-352,-18 19-737,20-20-1409,-40-1-5158</inkml:trace>
  <inkml:trace contextRef="#ctx0" brushRef="#br1" timeOffset="51148.9255">16396 4331 1729,'21'0'1826,"-21"0"-32,0 0-289,0 0 321,0 0 160,0 0-65,0 0-447,0 0-289,0 0-288,-21 0-225,1 0-223,0 0-193,-19 0-64,-1 21 32,-19-21-63,-1 0-33,1 0-32,-22 0-32,-18 0-96,0 0 32,20 0 0,-21 0 0,1 0 0,0 0 128,20 0 0,0 0-96,18 0-64,-18-21 64,20 21 0,-1 0 32,21 0-32,-1 0-32,20 0 0,0 0-96,20 0 96,-19 0-96,-1 0 32,20 0 64,0 21-128,-20-21 192,20 0-224,0 19 128,0-19 0,0 20 128,-21-20-192,21 20 96,0-20 32,-20 20 0,20 0 32,0 0-32,0 19 64,0-19-128,-18 20 64,18 20-96,0-21 64,0 21-32,0 0 32,0 0 0,0 19 0,0-20 64,0 21-192,0 0 128,-20-1-32,20 21 96,0-21-32,-21-20 160,21 21 160,0-21-31,-20 1-33,20 0-160,0 0-32,20-21-64,1 0 0,-21-18 0,20 18-96,-2-19 96,2 0 32,21-20 32,-21 20 65,19 0 31,1-20 32,19 0-32,1 20-32,-1-20-128,0 0 0,22 19-32,-2-19 32,20 0 32,0 0 1,1 0-65,19 0 32,0-19-32,-1 19-32,22 0 96,-21 0-32,21 0 0,-2 0-64,1 0 32,-1 0 0,22 0 0,-2 0 0,2 0 32,-22 0-32,41 19 0,-20-19 0,19 0 0,-19 0 64,20 0-96,-21 20 0,2-20 32,18 0 32,-18 20-32,-2-20-32,0 0 96,22 0-32,-22 0 32,20 0-128,2 0 64,-2 0 32,1 0-64,-20 0 0,19-20 64,1 20-32,-21 0-32,2 0 64,-2-20 0,1 20-96,0 0 64,0-19-32,-1 19 0,-18-20 0,18 20 32,-39 0 32,21-20-32,-22 20-32,1 0 64,1-20-32,-1 20-32,0 0 32,-20 0 64,1 0-160,-41 0 128,1 0-96,-1 0 96,20 0 0,2 0-32,18 0 0,-20 0-96,0 0 128,0 0 32,0 0-64,-18 0 0,-2 0-32,20 0 64,-19 0-32,-1 0 0,1 0-32,-21 0 0,2 0 96,17 0-64,-17 0 0,-21 0 0,0 0 32,-1 0-32,1 0 32,0 0 0,0-20-32,-20 20-96,20 0 0,-1-20 31,1 20 33,0-19 96,-20 19-128,20-20 96,-20 20-32,0-21-32,0 2 129,0-1-130,-20 1 33,20-1-32,0-1 0,-20-18 129,20 19-162,0-20 33,0 0 32,0-19 0,-20 19-32,20-20 64,0 1-32,0-20 0,0 19 32,0-20-32,0 20 0,0-19-32,0 19-224,0 1 641,0-20-353,20 19 0,-20 0-128,0 0-1,0 21 97,0-21-64,20 0-64,-20 21 128,0-1-96,0 0 96,20 1-32,-20 18 0,0 2 0,0 19-64,-20-21 96,20 2-96,-20 19 32,-19 0 32,19-20-32,-20 20-32,-19 0 96,19 0 64,-19-20-96,-20 20 0,-2 0 0,-18 0 64,0 0 32,-1 0-64,-19 0-64,1 0 64,-1 0 64,-41 0-64,2 0 0,-20 0 0,-21 0-64,19 0 64,22 0-32,19 0 64,1 0-64,-2 0 0,-18 0 64,-2 0-64,-18 0 32,18 0 32,2 0-32,19 0-32,-19 0 64,-2-20 0,2 20-64,0 0 64,-2 0-32,22 0 0,-22-20 0,2 20 32,-2 0-96,-18 0 32,20 0 128,-2 0 0,2 20 32,-1-20-128,0 0 32,0 0 32,-20 20-64,21-20-32,-22 20 64,2-20 0,0 20 160,0-20 0,-2 0-96,1 0 129,1 0-289,20 0 128,-22 19-128,2-19-129,20 21-159,-41-2-449,1 21-1120,-2 0-3525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7:39.505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13497 5207 3939,'-38'0'2210,"17"0"0,21 0-288,-20 0-64,20 19-192,0-19-577,0 0-577,0 0 161,20 0 63,19 20-287,22 0-193,-3-20-160,3 19 0,18-19 128,0 21-191,0-21-33,-18 0 0,-2 0-353,-19 0-159,-1 0-545,1-21-577,-20 21-480,-20-19-1441,0-1-4933</inkml:trace>
  <inkml:trace contextRef="#ctx0" brushRef="#br0" timeOffset="239.0134">13955 5107 10986,'-41'19'1377,"41"-19"-1249,0 0 161,20 21 447,1-21-95,17 19-257,23 1 33,-22 1 31,21-2 65,-1 1-33,1 0-160,-21 20-127,2-20-129,-21-1-32,-20 20 32,-20-18 96,-1 19-32,-38-21-64,-1 21-64,1-20-192,-1 20-513,1-20-992,39-1-1731,-1 1-7718</inkml:trace>
  <inkml:trace contextRef="#ctx0" brushRef="#br0" timeOffset="2980.1705">395 9876 5733,'-40'0'96,"21"0"128,19 0-224,-20 0 641,20 0 1505,-20 0-384,20 0-737,0 0-545,-20 19-96,20-19 97,0 0 63,20 0-31,-20 0-33,20 0 65,0 0-193,19 21-128,22-21-96,-2 0 1,20 0 63,20 0 96,0-21 32,0 21 65,1 0-193,19-19-32,-20 19-128,20-20 64,-19 20-32,19-20-32,-20 20-32,-20-20-128,-18 20-288,-2 0-866,-19 0-2017,-1 0-5029</inkml:trace>
  <inkml:trace contextRef="#ctx0" brushRef="#br0" timeOffset="4310.2466">3056 10790 8456,'-20'20'1217,"20"-20"-961,0 0 0,0 0 481,20 0 480,0 0-256,0 0-449,19 0-159,1 0-129,-20 0-160,19 0 128,1 0-64,-20 0 0,19 0-64,-19 0-288,1 0-384,-1 0-706,-20 0-1568,0-20-4421</inkml:trace>
  <inkml:trace contextRef="#ctx0" brushRef="#br0" timeOffset="5161.2953">4643 10810 6149,'-18'0'1378,"18"0"-834,0 0 481,0 0 641,0 0-385,0 0-737,18 0 129,-18 0 288,20 0-352,21 0-385,-21 0-192,-2 20-32,23-20-288,-21 0-673,0 0-1025,-1 0-2210</inkml:trace>
  <inkml:trace contextRef="#ctx0" brushRef="#br0" timeOffset="5903.3376">5577 10830 3843,'-21'19'1153,"3"-19"128,-2 0 705,0 20 321,-1-20-450,21 0-447,-20 0-578,20 0-607,20 0-1,21 0 96,-3 0-64,23 0-31,18 0-33,0 0-64,0 0-64,2 0 32,-2 0-64,0 0 0,-20 0-96,1 0-352,-19 0-417,-23 0-544,2 20-1410,-20-20-5925</inkml:trace>
  <inkml:trace contextRef="#ctx0" brushRef="#br0" timeOffset="7512.4297">8018 10869 7110,'0'0'1217,"0"0"-480,0-20 929,0 20 95,0 0-736,0 0-640,21 0 63,-21 0-224,40 0-128,-22 0-96,3 0-544,19 0-1090,-20 0-1953</inkml:trace>
  <inkml:trace contextRef="#ctx0" brushRef="#br0" timeOffset="8233.471">8992 10830 544,'-20'0'5830,"20"0"-4453,0 0-160,0 0 641,-20 0-33,20 0-447,0 0-609,0 0-513,20 0 320,0 0-95,19-20-289,1 20-96,19 0-32,1-20-64,-1 20 64,20 0-64,-18 0 32,-2 0 0,1 0-32,-1-20 0,-19 20 32,-21 0-32,1 0-32,0 0 32,-20 0-192,0 0-64,0 0-65,0 0-639,-20 20-1699,0-20-4996</inkml:trace>
  <inkml:trace contextRef="#ctx0" brushRef="#br1" timeOffset="11161.6385">8634 10830 4804,'0'0'1730,"0"0"-353,-20 0 865,20 0-160,-20 0-224,20 0-545,0 0-640,0 0-353,20 0 289,0 0 31,0 0-255,20 0-97,19 0-128,20 0 64,0 0-160,2 0-32,18 0 32,0 19-96,1-19 0,-1 0-96,-20 0 64,20-19-64,-40 19 224,22 0-96,-22-20 0,-19 20 0,-21 0-160,1 0-32,-20 0 160,0 0-64,-20 0-193,1 0 1,-21 0 288,-1 0 0,3 20-32,-3-20 32,2 0 32,-1 19-32,-19-19 0,19 0 0,-21 0-32,-18 0 96,20 0-64,-20 0-32,19 0 160,-19 0 64,20 0-31,-1 0 127,1 0-96,-2 0 96,22-19-128,-1 19-128,20 0 65,1 0-33,19 0 64,0 0-288,19 0 224,21 0 256,1 0-256,17 0 0,22 0-96,-1 0 96,20 0-64,20 0 32,-20 0-32,21 0 0,-1 0 32,-20 0 64,-20 0-64,1 0-64,-20 19-384,-21-19-97,-19 0-480,-20 0-1121,0 0-3619</inkml:trace>
  <inkml:trace contextRef="#ctx0" brushRef="#br1" timeOffset="12239.7001">21201 5703 3106,'-40'0'2979,"19"0"-2915,1 0 2082,2 0 129,-2-19-642,-1 19-288,1 0-352,20 0 0,-20-21-288,0 21-225,20 0-31,0 0-161,0 0-160,0 0-32,20 0-64,20 0-32,-19 0 32,17 0-64,23 0 64,-22 0-32,21 0 0,-1 0-32,-19 0-128,19 21 96,-19-21 32,-1 0-160,-19 0-289,-20 0 161,0 19 128,-20-19-96,-19 0 31,-1 0 225,-19 0 32,-1 20 32,1-20 0,0 0 257,-22 0-33,43 0 0,-23 0-32,41 0-63,20 0-97,0 0-96,40 0 96,1 0-32,17 0-32,3 0 0,18 0 0,0 0-64,0 0 64,0 0 32,-18 0 96,-2 0 160,-19 0-32,-20 0-160,-20 0 65,-20 0-161,0 0-417,-39 0 97,-2 0 32,2 0-417,-1 0-769,1 0-1568</inkml:trace>
  <inkml:trace contextRef="#ctx0" brushRef="#br2" timeOffset="16143.9234">12248 10869 7911,'-20'0'673,"-1"-20"-33,1 20 930,0 0-225,20-19-96,0 19-96,0 0-448,20 0-321,0 0 129,21 19-161,18-19-64,0 0-127,21 20-1,19-20 0,1 0-64,17 0-64,3 0 32,-1 0-32,1 0 0,-1 0-32,-20 0 32,-20-20-32,0 20 96,-18 0-64,-23 0-32,-17 20-64,-1-20 0,0 0 32,-20 20-128,0-20 64,0 0 32,0 0 64,0 0 64,-20 0-64,20 0 64,-20 0-32,-21 0 0,23 0-64,-23 0 32,21-20-96,-39 20-96,19-20-97,-19 20 129,-20-19 0,-2 19 32,-18 0 0,0-20-96,-19 20-33,17 0 129,-16 0 192,17 0 193,20 0-193,21 0 0,19 0-128,21 0-32,-1 20 64,40-20-1,19 0 322,21 0 95,19 19 0,20-19-127,1 20-97,19-20 64,19 20-32,2-20 65,-1 20-33,-21-20-192,-19 0-32,-18 0-289,-43 0-1921,3 0-2018</inkml:trace>
  <inkml:trace contextRef="#ctx0" brushRef="#br2" timeOffset="17480.9999">23781 5803 9096,'-39'0'128,"39"0"737,-20-20 1601,20 20-640,0 0-769,0 0-384,0 0-161,0 0 33,0 0-65,20 0-192,-1 0 1,21 0-33,19 0-128,1 0-64,19 0-96,0 0-32,0 0-128,-18 0 32,-2 0-225,1 0 1,-21 20 64,1-20-97,-20 0 97,-20 0 384,-20 0-64,-40 0 64,21 0 96,-40 0 97,-2 0-33,-18 0 96,20 0 64,0 0-95,0 0 31,19-20-128,21 20-96,19 0-32,20 0-96,20 0 96,19 0 0,21 0-192,-1 0 64,40 0-96,0 0 128,1 0 64,-21 0 96,20 0 32,-19 0-128,-41 0-64,2 0 0,-41-21-416,-21 21-225,-38 0 353,-21 0 288,1 0 64,-20 0 32,-1 0 320,1 0-63,20 0-33,0 0-64,39 0-192,1 0-64,39 0 0,0 0 64,39 0 32,21 0-128,-1 0 160,0 0-96,40 0 0,-18 0 128,-2 0 65,-20 0-129,1 0-32,-21 0 128,-39 0 160,-20 0-448,-19 0 32,-1 0 160,-39 0-64,20 0 64,-2 0-96,2 0 32,19 0-160,40 21 0,0-21-129,0 20-159,40-20-641,-1 0-2595</inkml:trace>
  <inkml:trace contextRef="#ctx0" brushRef="#br2" timeOffset="20540.1748">14014 9359 12716,'0'0'864,"0"0"-864,20 0 225,0 0 159,19 0-96,21 0-64,-1-20-160,20 20-64,-18-20 0,18 20 0,0 0-96,1 0-32,-21-20 0,20 20 0,-18 0 32,-23 0 32,3 0 64,-2 0 0,-19 0 0,-20 20 64,20-20 32,-20 20 64,0-20 64,-20 20-31,20 19-33,0-19-128,0 20 64,0 0-32,0 0 32,20 0-32,0 20 0,0-1 32,-20 1-32,19-1-32,1 1 0,0-1-64,-20 1-64,20-20-224,-20 19-96,20-19 31,-20 0 257,0 0 32,0-20 96,0 19 64,0-19-32,-20-20 128,20 20-64,-20-20 128,0 20 65,0-20 95,1 0-64,-1 0 65,-20 0-65,1 0-32,-1 0 257,-1 0-129,-18 0-95,19 0-225,1 0-160,-1 0 64,1 20-64,19-20-225,-20 0-191,20 0-353,20 0-416,-19 0-449,19 0-1953,19-20-5158</inkml:trace>
  <inkml:trace contextRef="#ctx0" brushRef="#br2" timeOffset="20822.191">14708 10154 13004,'-39'0'608,"19"20"-512,-39-20 961,19 19-96,-19 2-160,19 18-160,-1-19 63,3 0-95,18 20-417,-1-20-64,21-1 0,0 21-96,21-20 129,17 0-65,3 0-64,19-20-32,-21 20-96,21-20-289,-21 19-383,1-19-289,-20 0-833,-1 0-1185,1 0-4004</inkml:trace>
  <inkml:trace contextRef="#ctx0" brushRef="#br2" timeOffset="21312.2189">14232 9160 6117,'0'0'993,"0"0"-865,0 0 417,0 0 1633,-20 0-512,0 0-674,1 20-383,-41 0-161,21 0 129,-1 0 32,-19 0-33,18-1-192,1 1-223,22 0-65,-23 20-128,41-20 64,0-1 96,0 22 160,41-22-96,-3 21-96,23 0-128,-2-20 160,0 20-128,1-21-352,-1 2-833,-19-2-2018</inkml:trace>
  <inkml:trace contextRef="#ctx0" brushRef="#br2" timeOffset="26016.4881">515 11585 2850,'-20'0'3107,"-1"0"-1505,3 0-97,18 0 801,0 0-224,-20 0-576,20 0-481,0 0-353,-21 0-287,21 0-161,0 0 128,21 0-128,-21 0-128,20 0 33,19 20-33,-19-20 0,20 0-32,-1 0-96,1 0 32,-1 0 32,1 0-32,-20 0-96,19 0-96,-19 0-193,0 0 289,1 0-384,-21 0-289,20 0-192,-20-20-192,18 20-993,-18 0-2979</inkml:trace>
  <inkml:trace contextRef="#ctx0" brushRef="#br2" timeOffset="26383.5091">772 11406 1249,'-39'0'9000,"39"0"-8840,-20 0-320,20 0 705,0 0 896,0 0-384,0 0-576,20 19 95,19-19 97,-19 0-33,21 0-319,-21 21-97,18-21-160,3 0-32,-2 0-64,-19 19 32,20-19 0,-40 21 0,20-21 64,-20 19 96,19-19 128,-19 21 1,-19-21-193,-1 19 96,20 1-96,-40 0-128,20 0-96,1 0-865,-21 0-1025,19 19-1633</inkml:trace>
  <inkml:trace contextRef="#ctx0" brushRef="#br2" timeOffset="29339.6782">594 12419 7975,'-39'0'288,"19"0"33,0 0-97,0 0 1538,20 0 480,0 0-1121,0 0-1089,0 19 288,20-19 32,-20 0-159,20 21 223,0-21 96,-1 0-319,21 20-1,0-20 32,-1 0-96,1 0-32,-1 0-64,1 0-32,-19 0-160,17 0-320,-18 0-481,1 0-288,-1 0-417,0 0-192,-20-20-960</inkml:trace>
  <inkml:trace contextRef="#ctx0" brushRef="#br2" timeOffset="29649.6959">871 12280 9673,'0'0'0,"0"20"0,0-20 192,0 0 577,0 19 288,20-19-289,1 0-415,-1 20-65,0-20 0,19 0-64,-19 21-128,0-21-31,19 19 31,-19-19-96,-20 20 64,20-20 96,0 20 256,-20-20 289,0 19-193,0 2-319,-20-1-65,0 0-192,-19-1-449,19 2-1729,-20 18-4228</inkml:trace>
  <inkml:trace contextRef="#ctx0" brushRef="#br2" timeOffset="32404.8535">654 13432 8584,'-20'21'1377,"0"-21"-768,20 0 1024,-20 0 193,20 0-705,0 0-737,0 0-256,0 0 353,20 0 31,-20 0-159,20 0-97,0 0-128,-1 19 0,1-19-128,20 0 96,-20 0 0,19 0-96,2-19 0,-21 19 96,18 0-288,-17 0-64,-1 0-128,0 0-193,-20 0-352,0 0-288,0-21-897,0 21-2242</inkml:trace>
  <inkml:trace contextRef="#ctx0" brushRef="#br2" timeOffset="32744.8729">871 13273 7815,'-18'0'512,"18"0"-768,0 0 448,0 0 1378,0 0-161,18 21-480,-18-21-384,20 0-33,1 19 33,-1-19-1,0 20-224,-1-20-127,1 0-33,0 20 96,0-20 32,19 19-192,-39-19 0,20 21 0,-20-1 33,20-1-33,-20 2 0,0-2 160,0 1 128,0 0-127,-20 0-129,20 0-64,-20-20-32,20 20-64,-19 0-224,-1-20-321,20 19-576,-20 1-1121,0 0-1762</inkml:trace>
  <inkml:trace contextRef="#ctx0" brushRef="#br2" timeOffset="37838.1642">5398 11168 928,'-20'0'1410,"20"0"-65,0 0 64,0 0 225,-20 0-193,20 0-448,-20 0 64,20 0 192,0 0-64,0 0-128,-19 0-320,19 0-128,0 0-289,0 0-224,19 0-32,-19 0 224,20 0 1,0 0-193,20 0-96,-19 0 32,17 20-32,-17-20 0,-1 19 0,18 1 32,-17 0-96,-1 0 64,0 0-64,0-20 32,-1 39 32,-19-19 0,0 0 0,0 20 0,0-21 0,0 21-64,0 0-64,0 0-33,0 0-127,0 0 32,0-1 96,0 1 0,20 0 31,-20-20 33,20 19-128,0-19 64,0 20 96,-1-20 32,1-1 32,0 21 0,0-21 32,19 2-128,-19-1 96,21 0-160,-21 0-161,-2 0 1,2-20 96,-20 0-32,21 0 31,-21 0 33,0 0 224,0 0 128,0 0 33,0-20 287,0 20-64,0 0-63,-21 0-193,1 0 0,2 0-96,-2 0-64,-1 20 0,21-20-32,-20 0 0,0 19 32,20-19-32,-19 20 32,19-20-64,-20 20 128,20 0-64,0 20 64,0-21 0,0 1-64,0 20 160,0-20-96,0 0-32,0 19 0,0-18 1,0-2-66,0 1 66,0 19-66,0-18-31,0 38 32,0-19 32,0 0 0,0 0 64,0-1-64,0 1-32,20 0 32,-20-1-64,0 21-32,0-21 32,19 2 32,-19-1 64,0 19-32,0-19 0,0 0 0,0 19-32,20-19 0,-20-1-96,0 2-96,0-2 32,0-19 160,20 20-32,-20-20 64,0 20-65,21-21 65,-21 1 65,0 0 31,20 0 64,-20 0 96,0 0 128,0 0 1,0-1-1,0-19-32,-20 20 97,20-20-65,-21 20-128,1-20 161,0 20 31,1 0-31,-1-20-257,-20 20-128,20-20-32,-19 19 32,-1-19-128,1 0-64,-1 20-577,-1-20-1089,-17 21-2498</inkml:trace>
  <inkml:trace contextRef="#ctx0" brushRef="#br2" timeOffset="42921.455">177 8902 1249,'20'-20'1665,"-20"0"-800,0 20-384,0-20 191,0 20 289,0 0 384,0-20 321,0 20 0,0 0-161,0 0-384,0 0-352,-20 0-257,20 0-256,0 0-191,0 0-1,0 0 128,0 20 64,0 0-160,0 0-96,0 20 32,0 0 32,20-1 32,-20 1 0,-20 19 0,20-19-31,0 20 63,-20 0 32,20-21-64,0 21-32,0-21 0,0 21-32,0-20 32,0 0-32,0 20 0,0-20 0,0-1 0,0 1 0,-19 0-32,19-21 32,0 1 0,0 0 64,0 0-64,0 0 65,0-20-33,19 0 192,-19 20 32,0-20-192,20 0 0,0 0-96,-20 0 96,20 19-64,0-19-32,-1 0 64,1 0 1,0 0-65,20 0 32,-21 0 96,21 0-192,-20 0 64,21 0 32,-23 0 32,23 0-128,-21 21 64,19-21 32,1 0-32,0 0 96,-1 19 64,-19-19-128,20 0 64,-1 0 256,2 20-159,17-20-129,-17 0 32,-2 0 128,21 0-64,-21 0-160,21 0 32,-21 0 96,21 0-160,-19 0 0,18 20 32,-19-20 64,19 0-96,-19 0 64,19 0-64,-19 0 96,19 0-64,0 0 64,2 20-32,-2-20 64,1-20-192,-1 20 160,0 0 32,1 0-224,-1-20 160,2 20-96,-2 0 192,1 0-256,-1 0 321,-19-20-290,19 20 97,0 0-32,2 0 64,18-19-32,-39 19 97,19 0-162,-19 0 97,19 0-64,2-21 97,-3 21-33,1-19-32,2 19 32,-2 0 0,1-20-32,-1 20 0,0-20-32,2 20-32,-3 0 64,3-20 64,-2 20-96,0-20 0,1 20 32,-1 0 32,2-20 0,-3 20-96,-17 0 64,18 0 0,1 0 32,-1-19 0,-19 19 32,19 0-160,0 0 128,2 0-64,-2 0 32,-19 0-32,19 0 32,1 0 0,-21 0 32,22 0-64,-23 0 96,23 0-64,-23 0 32,23 19 0,-22-19-64,1 0 64,19 0-64,-19 20 0,19-20 64,-19 0-32,19 0 32,-18 0 0,18 0-64,-19 20 96,19-20-96,-19 0 0,21 0-129,-2 20 386,-19-20-225,-1 0 64,21 0-96,-21 20 96,21-20 32,-21 0-160,21 0 160,-21 20-96,22-20-32,-2 0 96,-19 0-32,19 19-32,-19-19 32,19 0-96,2 0 64,-3 0 160,1 0-192,2 21 32,-22-21 0,21 0 64,-1 0-128,1 0 96,-1 0-32,0 0 64,2 0-128,-2 0 96,1 0-64,-21 0 32,21 0 64,-1 0-160,2 0 192,-23 19-96,23-19 0,-2 0 0,0 0 0,1 0 0,-1 0 0,2 0 32,-3 20-64,1-20 32,2 0 64,-2 0-128,21 0 96,-21 0-32,20 0 32,-18 0-32,18 0 32,-20 0-128,20-20 192,1 20-160,-21 0 128,20 0-64,-18 0 0,18-19 0,-20 19 0,22 0 0,-23 0-32,22 0 64,-20-21-32,19 21 0,-20 0 0,20 0-64,-19 0 96,20 0-64,-22 0 160,23-19-96,-22 19-128,20 0 192,-18 0-192,-3 0 64,3 0 32,-2 0-64,0 0 64,-19 0 0,0 0 0,19 0 0,-18 0 32,-3 0-32,3 0 0,-3 0 0,3 0-32,-1 0 128,-1 0-192,1 0 96,0 0-64,-1 0 128,-19 0-32,0 0 0,1 0-32,17 0-64,-17 19 96,-1-19 0,-20 0-32,20 0 32,-2-19-32,-18 19 0,0 0 64,21-20 0,-21 20-128,0-20 32,0 0 96,0 0-96,-21 0 64,21-19-160,0 19 96,0-20-32,0-20-128,0 21 224,-18-22-96,18 22 96,0-21-96,0 21 64,0-1 0,0 0 0,0-19-32,0 19 128,0 0-96,0 1-64,0-1 0,0 0-96,0 20 0,0-20-161,0 0 193,0 21 32,-20-1 96,20-20-32,-20 40 160,-1-20-96,21 0 32,-20 20-64,-19 0 0,19-19-96,-20 19 160,21 0-224,-21 0 96,-20 0-32,1 0 128,0 0-32,-2 0 32,-18 0 32,0 0 0,0 0 64,-20 19-96,0-19-96,-1 0 128,1 0-64,-20 0-64,-1 20 64,1-20-320,0 0 512,-19 0-288,18 0 128,1 0-64,-21 0 32,21 0 32,-19 0-32,-1 0 32,1-20-32,18 20 0,-19 0-32,-1 0 64,2 0 0,-1 0-32,19 0 0,-18 0 64,-1 0-128,19 0 96,1 0-64,1 0 96,-21-19-32,19 19 64,1 0-64,-19 0 0,39-20 0,-21 20 0,1 0-96,20-20 64,-21 20 0,1 0 0,20-20 0,0 20-64,-21-20 64,21 0 64,20 20-64,-20-19 32,-1 19-32,1-21-32,-20 21 64,20 0-64,-1 0 32,1 0 64,0 0-96,0-19-32,20 19 64,-21 0 32,1 0-64,20 0 96,-20 0-96,0 0 32,-1 0 0,1 0 96,0 0 0,18 0-32,-18 0 1,20 0-1,-20 0-32,0 19 32,-1-19-64,1 0 32,0 0-64,0 0 96,20 0-64,18 0-32,2 21 96,-1-21-64,-19 0 0,0 0 32,-41 0-32,21 0 64,-20 0-32,20 0-96,-1 0 128,21 0-32,-20 0 0,20 0 64,0 0 0,-2 0-96,2 0-64,0 0 32,20 19 32,-1-19 0,1 0 0,-2 0-96,2 0 0,19 0 32,-19 0 32,39 0-128,-20 0-257,21 20 257,-1-20-64,0 0-1025,0 20-1826,0-20-8040</inkml:trace>
  <inkml:trace contextRef="#ctx0" brushRef="#br1" timeOffset="59295.3916">16000 7491 4548,'-21'-20'1249,"21"20"737,0 0-417,0 0-191,0 0-65,0 0-352,0 0-289,0 0 1,0 0-64,0 20-33,0-20-63,0 19-33,0-19-31,0 20-129,0 1-96,0-2 0,0 2 65,21-2-33,-21 0-96,0 2-128,0-1 96,0 0-64,0 0 64,0 0 32,0 19-63,0-19 95,0 0 32,0 20-64,18-21-64,-18 1-96,0 20 96,0-20-32,0 0-96,0 20 64,0-1 64,0-19 129,0 20-225,0-20 160,0 20 32,0 0 0,0-1-128,0 1 0,0-20 0,0 39 0,-18-19-64,18 0 96,0 0-63,-21-1-130,21 1 226,0 19-161,0-19 160,-20 20-64,20-20 160,0 19-224,0 1 224,0-20 0,0 19-64,0 1-95,0-1-33,0 21 128,-20-20-256,20-1 96,0 1 64,20-1-96,-20 1 96,0 20-96,0-21 64,0 1 64,0 20-32,0-21 64,0 20 32,20 1-128,-20-20 64,0 20-32,-20-21 0,20 20 65,0-19-194,0 20 130,0-21 31,0 0-64,0 22 64,0-22-32,0 1-32,0 19-32,0-20 192,20 21-32,-20-21-32,0 22-32,21-22-32,-21 20 0,0-19-64,0 19 0,0-19 33,0-1 63,18 21-128,-18-20 0,0-1 288,0 21-384,0-1 320,0-19-64,0 18-32,0-17 0,0 18 64,0-19-160,0 19 96,-18 0-96,18-19 129,0 20-65,0-40 96,0 0-192,0 19 96,0-19-32,0 19 0,0 1 32,0 0-96,0-1 32,0-19-128,18 0-64,-18-20-161,0 19-191,0-19-545,0 0-96,0-20-1026,0 20-2273,-18-20-6822</inkml:trace>
  <inkml:trace contextRef="#ctx0" brushRef="#br1" timeOffset="64951.715">17012 7908 3555,'0'-20'8584,"-20"0"-7271,20 1-320,-41 19-320,23 0-449,-22 0-32,-1 0-64,21 19-96,-19 1 0,19 0 32,0 20-64,20-1 32,0-18 33,20 18-33,20-19 0,-21 20 64,21-20-32,21 0 0,-22 0 0,-19-1 64,0 2 0,0-21 256,-20 19 161,-20 1-129,0 0-127,-21 0-193,3 0-32,-3 0 0,1-20-128,1 19-160,19-19-417,0 0-576,0 0-545,20-19-1377,20-1-2114</inkml:trace>
  <inkml:trace contextRef="#ctx0" brushRef="#br1" timeOffset="65109.724">17170 8087 12139,'20'20'1730,"0"20"-930,-20-20-351,0 20-321,0-1-128,20-19-256,-20 0-545,19 0-384,1 0-128,0-20-1346,-20 0-5124</inkml:trace>
  <inkml:trace contextRef="#ctx0" brushRef="#br1" timeOffset="65246.7318">17210 7868 14765,'-20'-19'833,"20"-1"-705,0 20-288,0 0-737,20 0-1249,-20 0-2370</inkml:trace>
  <inkml:trace contextRef="#ctx0" brushRef="#br1" timeOffset="65541.7487">17289 8028 10313,'0'19'-32,"0"-19"96,21 0 1025,17 0 417,-18 20 95,41-20-223,-22 20-642,1 0-512,19-20-127,-19 20-194,-20 0-159,-20 0 128,0-1 96,0 2 64,-20-2 32,-20 21 64,1-20 353,19 0-33,-20 0-256,40-1 33,-20 1-257,20 1 32,20-2-417,0-19 33,0 20-513,19-20-1025,1 0-1473,0-20-5157</inkml:trace>
  <inkml:trace contextRef="#ctx0" brushRef="#br1" timeOffset="65867.7674">17786 8306 9801,'20'0'160,"-20"0"128,20 0 1570,0-20-769,-1 20-192,21-20 64,0 0 160,-21-19-64,1 18-417,0 2-127,-20-1-129,0 0 1,-20 0-513,-19 20-65,19 0-159,-20 20 160,1 0 128,19 0 64,-20 20 0,40-1 0,0 1 96,0 0 64,40-21 32,-1 1 161,21 1 31,-1-2 32,1-19-320,-1 0 0,0-19-128,-18 19-480,-21-21-513,0 1-833,-20 1-2626</inkml:trace>
  <inkml:trace contextRef="#ctx0" brushRef="#br1" timeOffset="66126.7821">18460 7987 17969,'20'-19'96,"-20"19"-128,20 0 224,-20 0-224,0 0-673,0 0-1473,0 19-3171</inkml:trace>
  <inkml:trace contextRef="#ctx0" brushRef="#br1" timeOffset="66256.7897">18541 8246 14830,'18'40'896,"-18"-20"-735,0-20 831,0 0-671,20 0-1378,-20 0-4452</inkml:trace>
  <inkml:trace contextRef="#ctx0" brushRef="#br1" timeOffset="67590.866">19691 7829 6085,'-19'-40'1025,"19"40"641,0-20 128,0 20 95,0 0-255,0 0-962,0 40 289,0-20 96,19 39-320,-19 1-160,0 20-353,20-1-96,-20-19-64,20-1-160,-20 1-192,20-20-321,-20-1-736,20-18-1250,-1-21-2465</inkml:trace>
  <inkml:trace contextRef="#ctx0" brushRef="#br1" timeOffset="67814.8788">20009 8107 11402,'0'20'6118,"0"-20"-5702,20 0-191,0 20 640,0-20-449,-1 0-320,21 0 96,0 0-256,19-20-32,-39 20-545,21 0-608,-2-20-929,-19 20-2018</inkml:trace>
  <inkml:trace contextRef="#ctx0" brushRef="#br1" timeOffset="68110.8958">20802 7888 15630,'0'0'1442,"21"0"-1538,-21 20 480,0-20 577,20 40-577,-20-20-192,20 20-128,-20-1-64,0 1-480,20 0-577,-20 0-384,19-21-33,-19 2-223,20-2-1410,-20-19-6597</inkml:trace>
  <inkml:trace contextRef="#ctx0" brushRef="#br1" timeOffset="68413.9124">21201 7987 1921,'0'0'12492,"0"21"-13164,0-1 639,0-1 418,0 1-193,-20 0-96,20 20 96,20-20 225,-20 19-225,19-18-128,1-2 32,20-19 224,-20 0 129,19 0-161,-19 0-192,0-19 96,0 19 129,-20-40 63,19 20 32,-38 0-31,-1 0-129,0 20-160,-20-20-96,1 20-128,19-20-256,0 20-962,0 0-1600,20 0-3941</inkml:trace>
  <inkml:trace contextRef="#ctx0" brushRef="#br1" timeOffset="68744.9319">21697 7987 15086,'0'21'160,"-20"-21"-1025,0 20 1185,0-1 321,20 21-481,-21-20-32,21 0 193,0 20-161,21-21-64,-1 2-256,0-2 32,0 1 96,19-20 0,-19 0-193,20 0-255,-21-20 288,1 20 192,-20-19 160,0-2 192,0-18 0,-20 19-31,1 0 31,-21 0 193,20 0-33,0 0-224,-19 1-256,19-1-224,20 20-576,-20-21-1282,40 21-2499</inkml:trace>
  <inkml:trace contextRef="#ctx0" brushRef="#br1" timeOffset="69047.9494">22133 8008 13612,'20'20'-32,"-40"-20"-800,20 19 1024,-19 1 160,19 0-160,0 20-128,0-20 0,19 19-64,1-18-384,20-2-257,-20 1 513,19-20 705,-19 0-65,20 0 97,-21-20 32,1 1-97,0-2 97,1 2 127,-21-21-351,-21 20-417,21-20-64,-40 1-225,1 19-31,-1-1-353,-19 2-1665,-1 19-7911</inkml:trace>
  <inkml:trace contextRef="#ctx0" brushRef="#br1" timeOffset="71645.0977">16714 9339 1985,'0'-20'9802,"-20"0"-9322,20 0 481,-20 20 609,0 0-546,0-19-543,-19 19-193,19 19-160,-21-19-64,23 40 32,-2-20-96,-1 0 0,21 19 0,0-19 0,21 1 33,-1-2-33,19 1 0,1 0 0,-20-20 0,19 19 0,-19 2 0,0-1 0,0 0 96,-20 0 160,-20-1 32,0-19 32,0 21-256,-19-2-160,19 1-448,0-20-705,0 0-897,-1 0-545,21 0-3106</inkml:trace>
  <inkml:trace contextRef="#ctx0" brushRef="#br1" timeOffset="71796.1066">16893 9439 13516,'40'39'1378,"-22"-19"-738,3 20 129,-1 0-289,-20-1-351,20-18-97,-20-2-289,20 1-672,-1-20-1569,-19 0-4228</inkml:trace>
  <inkml:trace contextRef="#ctx0" brushRef="#br1" timeOffset="71935.1145">16972 9220 16527,'-21'-20'352,"3"20"-2914,18 0-225,18 0-2177</inkml:trace>
  <inkml:trace contextRef="#ctx0" brushRef="#br1" timeOffset="72445.1437">17230 9379 11370,'39'19'385,"2"1"-353,-21-20 736,18 21 482,-17-2-514,-1-19-351,0 20-257,-1 0-320,-19-1-1,-19-19 225,-1 21-32,0-1 0,-1 0 161,1 0 31,2 20-128,18-21-32,0 1 32,18 0 96,23-20-128,-1 20-224,-1-20 128,1 0-128,-1-20-33,1 20 33,0-20 96,-21 20 96,1-20 96,0 1 385,0-2 319,1 2 161,-21-1-288,0 0-481,-21 0 64,1 20-352,-20 0 96,21 0 0,-1 0-96,0 0 224,0 20-128,20 20 96,0-21-320,20 2 705,20 18-257,-1-19 64,1 0-160,19-20 65,-18 20-193,-1-20 96,-1 0-160,-19-20-129,0 20-671,0 0-1443,-20-20-4643</inkml:trace>
  <inkml:trace contextRef="#ctx0" brushRef="#br1" timeOffset="72993.175">17925 9001 5765,'-20'0'6182,"20"0"-6182,0-20 576,0 20 1090,0 0-897,20 0-97,0 0 129,19 0-192,-19 0-193,20 20-32,-21 0-159,1 0-129,-20 0 0,0 0-160,-20-1-160,1 2-33,-1-2 225,0 1 32,0-20-32,20 20 64,0-20-64,0 0 192,40 0 33,-20 0-97,19 0-64,1 0 32,-1 0-32,2 0-32,-21 20-64,0-20-481,-20 0-800,0 20-1890,0-20-7399</inkml:trace>
  <inkml:trace contextRef="#ctx0" brushRef="#br1" timeOffset="73398.1982">18739 9240 16239,'20'0'384,"-20"-20"-320,0 20 0,19 0-160,-19 20-352,0-20-1570,20 20-3267</inkml:trace>
  <inkml:trace contextRef="#ctx0" brushRef="#br1" timeOffset="73520.2052">18798 9478 14862,'0'39'576,"0"-39"-576,0 0 192,20 21-192,-20-21-2018,20-21-6822</inkml:trace>
  <inkml:trace contextRef="#ctx0" brushRef="#br1" timeOffset="74026.2341">19731 9180 13965,'0'0'1249,"0"20"-1057,0 0 481,0 39 256,0-19-353,0 0-159,0 19-385,0-19 96,0 0-64,0 0-32,0 0 96,0-20-96,20-1-480,-20 2-353,0-2-865,0-19-1633,0 0-3075</inkml:trace>
  <inkml:trace contextRef="#ctx0" brushRef="#br1" timeOffset="74286.249">20029 9517 14093,'0'21'1762,"0"-21"-1474,20 0 929,0-21-256,-1 21-481,21 0-223,0 0-354,-1-19-383,1 19-417,1 0-1057,-23-20-2178,3 20-7365</inkml:trace>
  <inkml:trace contextRef="#ctx0" brushRef="#br1" timeOffset="74912.2847">20784 9220 9320,'0'-20'1922,"0"0"-160,0 20-65,0 20-511,18-20 191,-18 40-512,0-20-129,21 19-223,-21 21-225,20-21-192,-20 2-64,0-2-160,0 0-480,20 2-321,0-1-417,-20-21-1248,19-19-3172</inkml:trace>
  <inkml:trace contextRef="#ctx0" brushRef="#br1" timeOffset="75201.3013">21300 9339 15406,'-20'20'128,"20"-20"-128,-20 20 32,0 19 0,20-18 0,0-2 0,20 1 0,20 0 0,-21-20-32,21 19 32,-20-19 97,19-19 447,-19 19 33,20-20-225,-40 0 96,0 1 129,0-2-193,-20-18-95,0 19-33,-19 0-256,19 0-192,-20 20-417,20-20-960,1 20-1602,19 20-3940</inkml:trace>
  <inkml:trace contextRef="#ctx0" brushRef="#br1" timeOffset="75504.3186">21815 9339 16047,'-19'20'-257,"-1"0"386,20-1-65,-20 1 0,20 20-32,20-20 0,0 0 32,-1-1-32,21 2-32,0-21 96,-1 0 256,2 0 65,-1-21-33,-1 2 161,-19-21 127,-20 21 97,0-2-128,-20 1-353,-19 1-192,-1-1-64,-1 0-256,2 20-321,19 0-672,0 0-705,0 20-1409,20-20-3011</inkml:trace>
  <inkml:trace contextRef="#ctx0" brushRef="#br1" timeOffset="75821.3367">22331 9339 14381,'40'-20'1153,"-40"0"-1473,-20 20 1025,0 0 255,1 0-799,19 20-33,-20 0-128,20 20 32,20-21 0,-1 22-192,1-22 32,21 21 96,-3-21 64,3-19 0,-1 0 64,-1 0 32,-19-19 192,20-1 96,-40 0 161,19 1-129,-19-22-191,-19 22-193,19-21 32,-40 20-32,0 0-96,21 0-32,-21 1-192,-1 19-769,23 19-897,-2 1-1570,20-20-4611</inkml:trace>
  <inkml:trace contextRef="#ctx0" brushRef="#br1" timeOffset="76261.3619">23027 9458 15822,'0'20'-352,"-20"0"96,0-1 768,0 2-95,0-1-353,1 0-96,-1 0-64,0-1-353,20-19-1152,0 21-2275,0-21-6149</inkml:trace>
  <inkml:trace contextRef="#ctx0" brushRef="#br1" timeOffset="76578.3801">23384 9260 16783,'0'-20'-480,"0"20"288,0 20 768,-20-20-191,-1 19-353,21 21-32,0-20 64,0 20-32,21-21-224,-21 22-65,40-22 193,-20-19 160,19 20-96,1-20 32,-20 0 129,19 0 127,-19-20 0,0 1-160,-20-22-128,-20 22-64,0-21-32,-19 0 128,-21 20-224,21-19-417,-1 19-928,20 20-2115,-1 0-3779</inkml:trace>
  <inkml:trace contextRef="#ctx0" brushRef="#br1" timeOffset="76903.3987">23880 9379 16783,'40'0'-64,"-40"0"-128,-20 0 448,0 0 129,0 0-289,1 0-96,-1 0 0,0 19 0,0 1-288,20 1-193,20-2 129,0 1 96,19 0-33,-19-1 225,20 2 160,-1-21 225,1 0 159,1 0-32,-23 0 33,2-21 160,0 2-65,-20-1-384,0 0-128,-20-20-32,0 1-64,2 19-96,-23 0-256,1 0-577,1 0-2242,19 20-3620</inkml:trace>
  <inkml:trace contextRef="#ctx0" brushRef="#br1" timeOffset="77199.4154">24277 9418 13164,'40'0'2883,"-40"0"-3204,20 0 514,-20 0 703,0 0-735,0 21-129,0-21 32,0 19-64,0 1-32,19 0-321,-19-1 257,20 2 128,0-21 128,20 20 33,-19-20 95,17 0 288,-17-20 161,-1-1 32,0 2-257,-20-1-191,18-19-65,-18-2-192,0 22-64,-18-21-224,-2 20-449,-21-20-1569,3 21-3011</inkml:trace>
  <inkml:trace contextRef="#ctx0" brushRef="#br1" timeOffset="78425.4857">16793 10532 13516,'-60'-21'1153,"41"21"-608,-21 0-513,20 21 32,-19-2-32,-1 1 128,-1 1 64,23 18-31,-2-19-65,20 20 96,0-20-128,20 19 0,19-19-64,1 0 64,-1 0-64,21 0 0,-21-1 0,-19 1 0,0 0 128,0 0 65,-20 0 191,-20-20 65,0 20-97,-19-20-256,-21 20-192,21-20-545,-1 19-352,-1-19-960,3 0-1378,17 0-5157</inkml:trace>
  <inkml:trace contextRef="#ctx0" brushRef="#br1" timeOffset="78562.4929">16832 10810 6374,'81'20'7527,"-61"-1"-7143,-2-19-384,-18 20 192,21 20 64,-21-20-320,0 0-993,0 19-1409,0-18-2306</inkml:trace>
  <inkml:trace contextRef="#ctx0" brushRef="#br1" timeOffset="78706.5018">16933 10611 13004,'-20'-19'-1025,"20"19"-1570,0 0 353,20 0-2883</inkml:trace>
  <inkml:trace contextRef="#ctx0" brushRef="#br1" timeOffset="78966.516">17230 10670 12844,'0'41'-32,"0"-22"-577,19 1 609,1 0 481,21-20 511,-21 40 1,18-20-416,-17-1-289,-21 1-224,0 0-64,0 20 32,0-20 64,-21 0 161,1-1 191,2 2-128,-2-2-288,20 1-64,0-20-352,20 21-513,-2-2-544,23-19-1058,-1 0-2561</inkml:trace>
  <inkml:trace contextRef="#ctx0" brushRef="#br1" timeOffset="79334.5377">17627 10969 14413,'0'19'769,"0"-19"-1186,19 0 1058,21-19 96,-20 19-417,19-20-32,22 0 33,-41 0 31,19 0-160,-19 0 0,-20 0-128,0 1-96,-20-1-320,-19 0-449,-1 20 321,-19 0 384,18 20 192,1 19 256,21-19 33,-1 20-1,20 0 224,0-1 129,39 1-64,1-20-257,19 1-224,-18-2-63,19 1 63,-1-20-320,-19 0-129,-1 0-351,-19-20-738,-20 20-1152,0-19-4068</inkml:trace>
  <inkml:trace contextRef="#ctx0" brushRef="#br1" timeOffset="81721.6743">18144 10273 12812,'0'-20'544,"0"1"-63,0 19 31,18-20-31,2 20-65,1 0-256,-1 0-192,18 0-256,-17 20-257,19-20 193,-40 19 32,20-19 127,-20 20 225,0 0-32,0-20 0,0 20 97,-20 0 63,0 0-32,20-20-96,0 19-64,0 2 32,0-2 0,20 1 64,0 0-64,-1 0 32,-19-20 32,20 20 352,-20-20 65,-20 0 256,1 19-353,-1-19-192,0 0-96,-21 0-96,23 0-352,-22 0-609,19 0-1089,21 21-2787</inkml:trace>
  <inkml:trace contextRef="#ctx0" brushRef="#br1" timeOffset="81981.6891">18719 10571 13388,'0'0'1666,"0"0"-2019,0 21-415,20-21-129,-20 0-1185,20 19-6406</inkml:trace>
  <inkml:trace contextRef="#ctx0" brushRef="#br1" timeOffset="82117.6969">18739 10889 4676,'-20'40'10570,"20"-20"-10378,-20-20 225,20 0 95,0 0-704,20 0-1506,-20 20-3042</inkml:trace>
  <inkml:trace contextRef="#ctx0" brushRef="#br1" timeOffset="87554.0079">19830 10432 14573,'0'0'577,"0"20"-577,0 0 833,0 0 544,0 39-640,0 1-129,0-1 1,21 21-97,-21-20-159,0 19-257,0-19 0,0-21-32,0 1-224,0 1-193,0-41-159,20 19-513,-20-19-673,0-19-1921,0-2-9448</inkml:trace>
  <inkml:trace contextRef="#ctx0" brushRef="#br1" timeOffset="87822.0232">20347 10810 16431,'0'0'609,"0"0"-641,20 0 1121,19 0-32,-19 0-641,20 0-256,-1 0-128,1 0-64,0 0-128,-1 0-545,-19-20-448,0 20-704,-20 0-2532</inkml:trace>
  <inkml:trace contextRef="#ctx0" brushRef="#br1" timeOffset="88398.0561">21300 10532 11947,'0'0'769,"0"19"-673,0 1 961,0 1 800,0 38-768,0-19-544,0 19-225,0 1 33,0-1-257,0 1 0,0-20-320,0 19-321,0-39-256,19 20-704,1-20-1666,-20-20-4452</inkml:trace>
  <inkml:trace contextRef="#ctx0" brushRef="#br1" timeOffset="88766.0772">21934 10711 13260,'-18'-20'2723,"-3"20"-2723,-19 0 96,20 0 448,0 0-159,-19 20-321,19 19-64,0 1 0,0 0 32,20-1-96,0 1-161,40 0 97,-20-20-64,19 20 0,21-40 32,-1 19 128,22-19 128,-22-19 96,-19-2 0,19-18 0,-39 19 193,0-20 191,-20 0 257,0 1-96,-20-1-321,-20 0 193,1 1-481,-21 18-128,21 2-481,-1 19-736,-1 0-608,23-20-2307</inkml:trace>
  <inkml:trace contextRef="#ctx0" brushRef="#br1" timeOffset="89176.1006">22709 10492 10602,'-40'-40'-577,"20"20"801,0 20 1954,-19 0-993,19 0-416,-20 20-224,21 0-257,19 0 224,0-1-31,0 21-193,19-40-192,1 20 0,0 1-64,0-21 0,19 0 0,1 0 0,-20-21 97,0 1 191,1 1 64,-3-2 97,-18 2-97,0-1-32,-18 20 161,18-20-97,0 20 65,-21 0-385,21 20 64,0 0 96,0 20-64,0-1-31,21 1-65,-3 0-128,22 0-225,-19-20-800,17 19-1153,-17 1-2819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9:53.98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6133 10929 12139,'-60'20'288,"60"0"-224,0-20-64,0 0 321,0 0 736,20 0 96,0 19-385,19-19-255,1 0-129,21 0 1,18 0-97,0 0-128,0 0-96,-19 0 0,19 0 0,-20 0-96,2-19 0,-2 19 0,-19 0-192,-1 0-385,-19-20-480,-20 20-352,0-20-865,0 0-1826</inkml:trace>
  <inkml:trace contextRef="#ctx0" brushRef="#br0" timeOffset="246.0141">6649 10790 11210,'-20'20'1089,"20"-20"-1089,20 0 128,-1 20 353,1-20 512,41 19 96,-23 1-545,23-20-159,-22 40-65,21-20 0,-21 0 65,1 19-33,-20-18-128,-20 18-160,0 1 32,-20 0 96,-20-20-160,1 20 0,-21-1-32,1-19-256,-20 20-192,18-1-641,2 1-1378,-1 0-3042</inkml:trace>
  <inkml:trace contextRef="#ctx0" brushRef="#br0" timeOffset="4510.258">8832 7253 2178,'0'0'2274,"0"0"-609,0 0-63,0 0-385,0 0-352,0 0-129,0 0 1,0 0 32,0 0 96,0 0 0,0 0 31,0 0-415,0-20-1,0 20-127,0 0 63,0-20-160,0 0-96,0 20 97,20-20-65,-20 1 0,0-2-32,0 2 96,21-21-95,-21 20-65,20-20 0,-20 0 0,18 1 32,3-1 32,-21 0-64,20 1-32,0-1 96,-20 0-128,20 0 65,-1-19-1,1 19 0,0 0 0,0 0-32,0 1-32,-20-1 32,19-19 0,1 18 0,0 2 32,0 0-96,-20-2 32,20 1 0,-1 1 0,1-1-64,0 0 64,0 1 0,1-1 0,-3 0 0,2 1 0,1-2-128,-1 2 128,0 0 64,-2-2-192,3 2 128,-1-1-64,0 20 32,0-20 0,0 1 96,-1-1-160,1 0 128,0 1-160,0-1 96,0 0 0,-1 1 0,1-2 0,21 2-64,-21 0 192,-2-2-224,23 22 32,-21-21 224,19 0-224,-19 0 64,20 0 0,-20 1-32,19-1-160,-19 0 576,20 1-351,-1-1 31,1 0-128,-1-1 64,1 2-65,1 0 130,-2 18-65,1-18 32,-1-1-64,21 20 32,-20-19 0,-1-1 96,1 0-128,19 1 64,-18-1-96,-3 0 32,23 20 32,-22-20 0,21 0 0,-21 21 0,21-2 0,-21-18 96,1 19 0,19-20-32,-18 20 0,-1 1-96,-1-1 128,1-20-96,0 20 0,-1 0 0,1 20 0,-1-19-128,-19-2 224,21 2-160,-3-1 64,3 0 0,18 0 0,-19 0 0,-20 20 0,19-20 32,1 20 32,0-20-160,-1 1 96,1-1 0,-1 20 0,2-21 0,17 2 0,-17-1 0,19 0 0,-1 20 0,-19-19 0,19-2 0,0 1 0,-18 20 0,18-19 0,-19-1 0,0 20 0,-1-20 0,21 0 96,-21 20-160,22-20 96,-3 0-96,1 1 64,2-1 64,-2 0-128,1 20 64,19-20 32,-20 0-64,22 0 32,-22 20 0,20-20-32,-19 1 64,-1 19-32,0-20 0,2 20-32,-3-20 64,3 0-32,-2 20 0,1-21 0,-21 21 96,22-19-160,-23 19 96,3-20-64,-3 20 32,23-19-32,-22 19 32,1 0 0,19-21 0,-19 21-64,0 0 128,19-20-32,-18 20-64,18 0 96,-19-20-96,19 20 0,-19-19 64,19 19-32,-19-20-32,19 20 128,-18 0-192,17 0 64,3 0 32,-22 0 0,1-20 0,19 20 32,-19 0-32,-1 0-64,1 0 160,19 0-128,-19 0 32,1-20 0,-2 20 0,1 0 0,0 0 64,-1-20-96,-19 20 32,20 0-64,-1 0 64,1 0 0,-1 0-128,2 0 160,-1 0 64,-1 0-96,1 0-32,-1 0 0,1 0 96,0 0 32,-1 0-192,1 0 160,19 0 0,-18 0-320,-1 0 544,-1 0-288,21 0 64,-21 0-160,-19 0 160,20 0 64,-1 0-128,-19 0 64,0 0 0,1 0-96,-3 0 32,2 0-64,-20 0-544,0 0-1154,-20 20-1537,2-20-9994</inkml:trace>
  <inkml:trace contextRef="#ctx0" brushRef="#br0" timeOffset="5397.3088">16435 2980 7879,'0'0'4228,"0"0"-3619,0 0 255,0 0 770,40 0-545,1 0-513,-2 0-319,21 0-129,-21 0-128,21 0 0,-21 20 32,1-20-192,-1 0-481,-19 20-928,0-20-1346,1 0-1858</inkml:trace>
  <inkml:trace contextRef="#ctx0" brushRef="#br0" timeOffset="5931.3393">17368 3059 9769,'21'20'1121,"-1"-20"-961,-20 0 96,20 0-256,-1 0-576,-19 0-1,20 20-800,0-20-2467</inkml:trace>
  <inkml:trace contextRef="#ctx0" brushRef="#br0" timeOffset="6061.3467">17706 3199 2978</inkml:trace>
  <inkml:trace contextRef="#ctx0" brushRef="#br0" timeOffset="6269.3586">17547 3219 7238,'80'0'-2114</inkml:trace>
  <inkml:trace contextRef="#ctx0" brushRef="#br0" timeOffset="6443.3686">18322 3358 14669,'20'20'545,"-1"-20"-994,1 0 482,20 0-1731,-20 0-2786</inkml:trace>
  <inkml:trace contextRef="#ctx0" brushRef="#br0" timeOffset="6615.3782">18838 3536 12043,'39'20'448,"-19"-20"-512,0 0-320,0 21-2179,1-21 321,-3 0 64</inkml:trace>
  <inkml:trace contextRef="#ctx0" brushRef="#br0" timeOffset="6783.388">19334 3795 9416,'39'20'257,"-19"0"-161,0-20-801,21 0-2978</inkml:trace>
  <inkml:trace contextRef="#ctx0" brushRef="#br0" timeOffset="6940.397">19771 4033 14862,'39'21'64,"-19"-21"352,1 19-416,-21-19-256,20 0-609,-20 0-3171</inkml:trace>
  <inkml:trace contextRef="#ctx0" brushRef="#br0" timeOffset="7070.4045">20227 4291 10345,'61'61'-512,"-61"-42"-161,18 1-128,-18 20-2530,0-40-1696</inkml:trace>
  <inkml:trace contextRef="#ctx0" brushRef="#br0" timeOffset="7250.4147">20703 4789 18065,'61'40'160,"-41"-20"-160,19-1-769,-19 1-2338,0 0 0,-20 0-801</inkml:trace>
  <inkml:trace contextRef="#ctx0" brushRef="#br0" timeOffset="7402.4234">21161 5246 16207,'20'60'288,"0"-40"-160,-1-1-352,-19 20-1538,20-18-1120,-20-1-1282</inkml:trace>
  <inkml:trace contextRef="#ctx0" brushRef="#br0" timeOffset="7575.4332">21379 5783 13676,'39'59'3524,"-19"-40"-3268,0 22-160,0-22-1345,1 1-1378,-21 0-1440</inkml:trace>
  <inkml:trace contextRef="#ctx0" brushRef="#br0" timeOffset="7756.4436">21776 6458 18289,'20'59'64,"-1"-19"-96,1-20-256,0 0-737,0 1-64,0 17-1154,-20-17-3362</inkml:trace>
  <inkml:trace contextRef="#ctx0" brushRef="#br0" timeOffset="7907.4523">22074 6955 544,'20'59'17425,"0"-19"-16240,-20-20-705,19 20-448,1-21-320,-20 21-289,0-20-896,0 0-5894</inkml:trace>
  <inkml:trace contextRef="#ctx0" brushRef="#br0" timeOffset="8051.4606">22094 7650 23734,'0'80'1698,"0"-41"-2787,0 1-4293,-20 0-10056</inkml:trace>
  <inkml:trace contextRef="#ctx0" brushRef="#br0" timeOffset="24303.3901">6152 12399 6309,'-19'20'1474,"19"-20"-33,-20 0 257,20 0 96,0 0-129,0 0-736,0 0-96,0 0-193,20 0-191,-1 0-129,21 19-64,0-19 33,-1 0-1,22 0-256,-2 0 32,20 0-32,-19 0-32,19-19-192,-20 19 384,-19 0-320,19 0-96,-18-20-257,-21 20-127,0 0-97,-2 0-128,-18 0-1153,0 0-2082,0-20-3939</inkml:trace>
  <inkml:trace contextRef="#ctx0" brushRef="#br0" timeOffset="24562.4049">6629 12240 7975,'20'0'481,"-1"-20"-225,21 20 512,-20 20 674,19-20 95,-19 20-480,21 0-480,-21 0-129,-2-1-63,3 1 63,-1 1-32,0-2-63,-20 1-1,20 0 32,-20-1-95,0 2-33,0-1-128,-20 0-64,0 20-160,-21-21-384,3 21-1570,-3 0-4004</inkml:trace>
  <inkml:trace contextRef="#ctx0" brushRef="#br0" timeOffset="29023.6601">10004 13015 5605,'0'0'3747,"-20"0"-2369,20 0-161,0 0-929,0 0 417,0 0 192,0 0-225,20 20-127,-1-20 31,21 0-31,1 0-225,-3 0-256,3 20-64,18-20-288,-19 0-641,-20 0-865,19 0-1120,-19 0-3268</inkml:trace>
  <inkml:trace contextRef="#ctx0" brushRef="#br0" timeOffset="30501.7446">12426 13115 4388,'-20'0'1793,"20"0"-63,-20 0 384,20 0-448,0 0 159,0 0-511,0 0-450,0 0-351,0 0-225,0 0 129,20 0-1,0 0-96,19 19-32,21-19 1,-1 0-97,20 0 64,20 20 129,2-20-65,-2 0-96,19 0-160,-19 0 96,-18 0-224,-2 20 32,0-20 32,-20 0-96,-19 0-192,1 0-161,-23 0-447,2 0-706,-20 0-1217,0 0-2145</inkml:trace>
  <inkml:trace contextRef="#ctx0" brushRef="#br0" timeOffset="32686.8696">15503 13194 5317,'0'0'1217,"0"0"448,0 0-95,0 0-193,0 0-480,0 0-353,0 0 161,0 0 96,0 0-225,19 0-63,-19 0-65,20-20 1,20 20-129,-19 0-128,17 0 0,3 0-96,-3 0-63,3 0 95,18 0-32,1 0-32,19 0-32,0-20 0,2 20-32,18 0 64,-20 0-32,20 0-32,-20 0 0,21 0 32,-1 0 64,0 0-96,21 0 32,-1-20 0,0 20 32,19-19-64,-18 19 0,-1 0 224,-20-20-160,0 20 65,-19 0-129,-1 0 96,1 0-96,-1 0 64,-20 20-32,-19-20-321,-19 0-447,-3 19-1314,-18-19-1954</inkml:trace>
  <inkml:trace contextRef="#ctx0" brushRef="#br0" timeOffset="34396.9672">21359 10074 12908,'20'-19'-385,"-20"19"353,0 0-32,20 19-96,-20 22 320,19-2 321,-19 21 127,20-1-63,-20 21 127,20-1-159,-20 0-33,0 21-159,20 0-193,-20-1 64,21 20-64,-21-20-32,0 21-64,18-41-32,2 20-64,0-39-64,1 0-64,-1-1 32,-2-19-225,3 0 1,-21-20-128,20 0-545,-20 0-833,-20-20-1922</inkml:trace>
  <inkml:trace contextRef="#ctx0" brushRef="#br0" timeOffset="34721.986">20942 11247 11050,'-79'-20'96,"39"20"385,40-20 95,-21 20 33,21 0 384,21 0-33,-1 0 97,39 0-512,21 0-385,40 0-64,-2 0-32,21 0 32,39 0 129,41-19 127,20 19-128,-2-20 193,2 20-289,20 0 96,-42 0-128,21 0-64,-80 20-32,-18-20-352,-61 0-641,2 19-256,-22-19-2371,0 0-8646</inkml:trace>
  <inkml:trace contextRef="#ctx0" brushRef="#br0" timeOffset="36049.0612">21478 11207 2049,'21'0'-96,"-21"0"96,0 0 609,0 0 896,0 20 97,0-20-513,0 0-416,0 0-65,0 20-448,0-20-96,0 0 257,0 0 511,0 0 97,18 0-32,-18 0-288,0 0-321,0 0 32,0 0 161,0 0 159,0-20 1,0 20-225,0 0-255,0 0-97,0 0 0,0 0-32,0 0 96,20-20 32,-20 20-32,0 0 128,0 0 33,0-19 127,0 19 32,20-20-63,-20 20-33,0-20 32,21 20 33,-21-20-161,0 0 64,20 0-127,-20 1-65,18-2 32,-18 1-32,21 1-96,-1-2 0,-20 2 192,20-1-160,-20 0 161,20-20-129,-1 20 0,1 0-64,0 1 32,0-1 32,0 0 0,-1 0-96,21 0 96,-20 0 32,0 1-64,19-1-32,-19-1-64,21 2 128,-21-1-96,19 0-64,1 1 160,-20-2-64,19 1-32,1 1 0,-1-2 32,21 2-64,-21-1 128,22 0-192,-23 0 128,23 0 0,-2 1-64,-19 19 64,19-21 33,22 2 63,-23 19 0,42-20-32,-21 0-96,20 20 64,-20-20-64,20 20 32,-18 0-32,-22-20 64,0 20-64,1 0 0,-20 0-128,19 0-64,0 0-257,-18 0-255,-21 0-321,0 0-545,-20 0-768,-20 0-3972</inkml:trace>
  <inkml:trace contextRef="#ctx0" brushRef="#br1" timeOffset="44473.5438">7283 11605 8295,'-18'-40'2339,"-2"20"383,0 20-1120,20 0-353,-21 0-224,21 0-417,-20 0-447,20 0-129,-18 40-32,18 0-64,-20 39 31,20 0-63,0 21 96,0-1-128,-21 0-32,21 1 96,-20-21 128,20 0 0,-20-19 256,20 0-31,0-20-97,0 0-32,0 19-64,0 0 0,0 1 0,20-20-96,-20-1 64,20 2 33,1-2-33,17-20 0,3 22-32,-1-21 0,19 19 0,0-19-32,1-20 0,19 20-32,0-20 0,21 20-32,-21-20 32,40 20-32,-20-20-33,21 0 129,19 0-32,-20 0 0,-1-20 0,22 20 0,-1 0 0,-19 20 65,18-20-130,1 20 65,-1-20 97,2 20-194,19-20 194,-21 19-65,2-19-64,18 0 32,2 0 0,-2 0 0,2 0 0,-2-19 0,20 19 0,-18 0 0,18 0-32,0 0 96,-18 0-96,18 0 64,1 0 0,-1 0-32,2-20-32,18 20 32,-20-20-32,1 0 64,-1 0 32,2 20-128,-2-20-289,0 20 545,-18-20-352,18 20 160,-19-19-224,0 19 64,-1 0 96,2-20-64,-2 20 160,0 0-64,-18 0-192,18 0 416,2-20-96,-2 20-96,-19 0 64,19 0-64,-18 0 64,0 0-64,18 0 0,-19 0 0,-1 0 32,2 0-32,-1 0 0,-1 0 0,2 0 64,-21 0-160,19 0 96,-19-20 32,1 20 0,-1 0-96,1-21 160,-21 21-160,0 0 64,0-19 96,-20-1-128,0 20-64,-18-19 128,-22-1-32,1-1-64,-1 1 64,-19 1-32,0-1-160,-20 0-97,20-20 129,-20 20 0,0-19 0,-20-1 160,20 1 0,-20-21 0,0 0 64,1-20-32,-1 1 64,20 19-96,0 1-32,0-1 64,0-19-64,0 19-96,0 1 256,0 19-64,0-20-32,0 21 32,0 19 128,0-20-31,-20 20-1,0 1-128,-1-1-160,3 0-33,-2 20 97,0-20 32,-21 20 32,2-20 0,-21 20-32,1 0 160,0 0-63,-21 0 63,1 0-160,-1 0 96,-19 0-160,-20 0 64,-1 20-65,-18-20-31,-1 0-64,-19 0 96,-2 0 32,-18 20 64,18-20 0,-38 0 32,-1 0 0,-19 20 32,19-20-32,-18 20 64,-1-20-96,-1 19 32,0-19-32,1 20-32,-1 0 32,1-20 0,1 0 0,-2 20 128,21-20-256,-21 0 160,0 0 64,21 0-96,-21 0 0,21 0 64,-21-20 97,21 0-290,-1 20 129,1-20-64,-1 20 128,-19-19-64,19 19-32,-19 0 64,19-20-96,1 20 128,-21 0-64,21 0-32,-1 0 193,1 0-290,0 0 162,-1 0-98,1 20 194,-1-20-193,1 19 224,19 1-192,-19 0 64,18 0-64,22 0-545,-2 0-960,22-1-2499</inkml:trace>
  <inkml:trace contextRef="#ctx0" brushRef="#br1" timeOffset="47827.7349">8794 7312 3523,'0'0'1089,"0"0"-929,0 0 865,0 0 288,18 0-160,-18 0 129,0 0-97,0 0-64,20-20-192,-20 0-65,20 1-63,-20-1-192,21 0-289,-1-20-160,-20 21-128,18-21-32,3 19 64,-1-18 32,0-1 97,0 0 31,-1 21 96,-19-21-32,20 20 161,0-20-97,0 1-160,0 19 0,-1-20-63,1 1-33,0-1 64,0 0-96,0 0 0,19 0 0,-19 0 64,0 1 160,1 19-95,-3-20-33,2 1 0,1 19-96,-1-20 0,0 20 0,-2-19-64,3 18 96,-1-18-64,0-1 64,0 0-96,0 20 32,-1-20 64,1 1 1,0-1-97,0 20 32,0-20 128,-1 1-160,1 18 96,-20-18-64,20 0 64,1-2-64,-1 22-32,-2-20 0,2-2 32,1 1-64,-1 21 0,0-21 32,-1 20-32,1-20 160,0 20-192,0-19 96,0-2-64,19 22 0,-19-20 64,0-2-32,0 22 32,-1-21-64,1 21 32,0-22 0,0 22 32,1-2 0,17-18-32,-18 19 64,1 0-128,-1-20 128,19 1-64,-19 19-224,0 0 608,0-20-352,-1 20-32,1 1 0,0-1 96,0-1-192,0 2 96,0-21 32,-1 20 0,1-20 0,0 20-32,0 0 0,1-20 0,-3 21-32,2-1 64,1-20-128,19 20 96,-22 0 0,3 1 0,19-21 0,-20 20-32,-1 0 32,21 0-64,-20 1 64,0-2-96,19 2 128,-19-2-192,20 2 128,-1-21 0,-19 20 32,21 0-64,-23 0 64,23 20-32,-21-19 128,19-2-256,1 2 128,0-1-64,-1 0 96,1 1 0,1-2 32,-3 1 0,-18 1-96,21-1 64,-2 0-32,1 0 32,-20 0-129,39 0 194,-19 20-65,-1-19-97,1-2 194,19 2-97,-19-1 32,-1 0-32,2 0 32,-1 0-32,-1 20 0,-19-20-32,40 0 0,-21 1 32,1-1 0,19-1-33,-18 2 66,-3-1-1,3 20 0,-1-20-64,-21 1 32,21-2 0,-20 21-65,19-20 98,-19 1-33,20 19-33,-1-20 66,-19 0-33,20 20-33,-1-20 66,1 0-66,-19 20 33,17-20-64,-17 20 32,-1-19 32,20 19-64,-20-20 96,-1 20-32,21-20-32,-20 0 32,0 20 0,19-20 0,-19 20-64,21-20 64,-3 20 0,3-20 32,-3 20-32,3-19 0,-21-1-32,19 20 96,-19-20-128,20 20 64,-20-20-32,-1 20 64,21-21-32,-20 21-64,1-19 64,17 19 0,-18-20-32,21 20 0,-3-19-32,3 19 64,-21-21-32,19 21 64,1-20-96,0 20 32,-1-20 32,-19 20 32,21-19 0,-3 19 64,3-20-224,18 20 192,-19-20-128,-1 20 128,1-20-96,0 0 32,-1 20-32,1-20 64,-1 20-32,-19-19-32,21 19 0,-3 0 96,3-20-64,-21 20-32,20-20 96,-1 20-128,-19-20 128,20 0-96,-1 20 64,1-21-96,-1 21 192,1-19-224,1 19 160,-3-19-96,-17 19 32,19-20 96,-21 20-96,21-20 64,0 20 32,-21-21-96,21 21 64,0-19-32,-1 19 97,-19-20 31,21 20-256,-23 0 64,2-20 32,21 20 0,-21-19 32,19 19-96,1 0 128,-20-21 0,19 21-128,1 0 64,0-20-32,-21 20 64,21-19-32,1 19 64,-3 0-128,-17-20 64,19 20 64,-22 0-128,3-20 64,19 20 64,-20 0-64,-1-20 128,21 20-256,-20 0 64,0-20 160,19 20-64,1 0-96,-1 0 32,1-20 32,1 20 64,-3-19-64,3 19-32,-1 0 64,-1 0-32,1 0 0,-20-20 96,19 20-256,1 0 224,-19 0 0,17 0-96,3 0 0,-3-20 64,3 20 32,-1 0-160,-1 0 160,21-20-64,-21 20-64,1 0 160,19 0-96,-18 0 32,17-19 32,3 19-64,-22 0 64,21-21-32,-21 21-64,21 0 64,-21 0 64,22-19-96,-23 19 0,3 0 0,18-21 64,1 21-64,-1 0 0,1 0-32,-1 0 224,20-19-224,-18 19 32,18 0 0,0-19 64,-19 19-64,19-21-64,1 1 417,-22 20-738,3-20 802,-2 20-321,1-20-160,-1 20 32,-18-20 64,17 20-64,-17 0 96,18-19-192,-19 19-33,-20 0-95,19 0 64,-19 0-385,0 0-640,0 0-1730,-20 0-7943</inkml:trace>
  <inkml:trace contextRef="#ctx0" brushRef="#br1" timeOffset="50044.8624">16158 2503 5829,'20'0'1377,"-20"0"-512,20 0-96,0 0-225,-20-20 225,19 20-224,-19 0-321,20 0-160,0 0 0,-20 0 192,20 0 225,0 0-1,19 0-31,-19 0-161,21-19 32,-3 19 0,23-20-95,-2 20-65,0-20 0,1 20-64,19-20-64,-20 20 32,22-19-64,-2 19 32,0-21 32,0 21-96,-19-19 128,19 19 225,-20-21 159,22 21 65,-22 0-193,0-19-96,21 19-128,-1-19-64,-20-2 32,22 21 161,-22-20-482,20 0 546,0 0-289,2 20 32,-2-20-32,0 1-32,0 19 32,-19-20 0,19 0 0,0 20 0,-18-20 32,-2 0 64,0 20 128,-39 0-160,20-20-31,-20 20-65,-20 0-32,19 0-385,-19 0-576,0 0-480,0 0-161,0 0-672,0 0-2274</inkml:trace>
  <inkml:trace contextRef="#ctx0" brushRef="#br1" timeOffset="58711.3581">24157 10670 11498,'0'0'929,"0"0"-1089,0 0 641,0 0 383,0 21-31,0-21-192,0 20-225,21-20-63,-21 19-1,20 1-128,0 0-64,-20 0 0,20-20 33,-1 0 63,1 0 64,-20 0-224,20-20-96,-20-20 96,0 1 32,0-1 65,-20 0-193,20 0 0,-20-20 0,20 21-64,-19-1 160,19 1 64,19-1 32,-19 20-32,20 0 96,0 20-31,20-20-33,-1 20 0,1 0 96,19 0-192,2 0 0,-2 0-32,1 0-64,-1 0 0,0 0 0,1 0 0,-21 20-96,1-20-96,-19 0-64,-1 20 32,-20 0 32,0-20 31,-20 19 129,20 2 0,-21-21 32,21 19-64,0-19-224,0 20-96,0-20-481,21 0-1794,-1 20-4548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53:50.7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21537 3954 7719,'-38'0'1986,"38"0"-257,-21-20 1,21 20-161,0 0-191,0 0-385,0 0-545,21 0-288,-3 0 161,43 0-193,-2 0-96,20 0 32,20 0-96,20 0 96,1 0-32,-1 0-32,20 0-96,-21 0-64,-18-20-33,-20 20-127,-1 0-865,-38 20-2595,-23-20-6405</inkml:trace>
  <inkml:trace contextRef="#ctx0" brushRef="#br0" timeOffset="1357.0776">14352 3318 8359,'0'0'1794,"0"-20"-320,0 20 607,-21-20-735,21 20-513,-20-19-321,0 19-256,20 0-256,-39 0-64,19 0-64,0 19 64,20 1 32,-20 0 0,20 0 32,0 0 32,20 0 32,0 0 96,0-1 225,0-19 127,-1 0 33,1 0-225,0-19 192,-20 19 97,21-20-97,-21 0-287,0 0-97,-21 20-96,1-20-64,0 20-224,1 0 63,-21 20 97,20-20 0,0 20-64,20-20 64,0 20-32,0-20 64,20 20 96,-20-20 32,20 0 32,0 0-96,0 0 64,-20 0-128,19 0-417,-19 0-608,0 0-1345,-19 0-2338</inkml:trace>
  <inkml:trace contextRef="#ctx0" brushRef="#br0" timeOffset="1840.1052">14252 3417 10762,'0'0'480,"0"0"-320,0 20 289,0-20 480,0 40 256,0-20-224,20 19-737,-20 2-128,0 18 256,19-19-31,-19-1 31,0 1-192,20 0-96,-20 0-32,20-21-64,-20 2-224,0-21-609,0 0-897,0 0-1313</inkml:trace>
  <inkml:trace contextRef="#ctx0" brushRef="#br0" timeOffset="2128.1217">14113 3696 11146,'0'19'-256,"0"-19"608,20 20 353,-20 0 96,20 0 320,0 0-449,-20 0-512,19 19 1,1-18 127,0-2 64,-20-19 65,20 20 159,0-20 129,-1 0-1,1-20-127,0 1-97,1-2-127,-1-18-289,-2 19-64,2 0-224,-20 0-353,21 20-384,-21-20-672,0 20-3108</inkml:trace>
  <inkml:trace contextRef="#ctx0" brushRef="#br0" timeOffset="2560.1463">14372 4013 11146,'0'-19'1377,"-20"19"-1120,20 0 255,-21 0-480,1 0 192,0 0 193,20 0-225,-19 19-160,19 1 32,-20 1 0,20-2 96,20-19-96,-1 20 128,1-20 33,0 0 255,1 0-96,-1 0-95,-2-20-33,2 1 160,-20-2 65,0 1-193,0 1 96,-20-1 97,20 0-161,-18 20-352,-23 0 96,21 20-128,0-20 0,1 20-480,19-1-609,0-19-1314,19 20-1953</inkml:trace>
  <inkml:trace contextRef="#ctx0" brushRef="#br0" timeOffset="3160.1807">14372 4153 480,'0'-21'10090,"0"21"-8969,0-19 1281,-20 19-801,20 0-736,0 19-224,0 2-33,0-2-63,0 1-129,20 20 1,-2 0-129,2-21-160,-20 21 0,21 0-224,-1-20-64,0 0-96,0 0-193,-1 0-223,-19-20-257,20 0-737,-20 0-1217,-20 0-4868</inkml:trace>
  <inkml:trace contextRef="#ctx0" brushRef="#br0" timeOffset="3448.1972">14272 4352 12619,'0'19'3780,"19"1"-3652,-19-20 609,20 20-65,-20-20 65,20 20 64,1 0-449,17 0-352,-18-20 160,1 19-63,-1-19-1,0 0 64,0 0-32,-1-19 96,1-1 32,0 0-63,-20-20-97,20 20 0,-20-20-224,0 21-321,0 19-31,20 0-609,-20 0-673,0 0-1089,0 19-2978</inkml:trace>
  <inkml:trace contextRef="#ctx0" brushRef="#br0" timeOffset="3817.2183">14491 4550 13004,'-20'-20'-64,"0"20"128,20 20 288,-20-20 417,20 20 640,-21-20-832,21 20-513,21-20-64,-1 19 64,0-19 64,0 0 96,-1 0 64,1 0-63,0 0 159,0-19 97,-20-1-65,0 20 128,0-20 1,0 20-353,-20 0-288,0-20-256,0 20-97,1 20-191,-1-20-898,20 0-1184,0 20-1955</inkml:trace>
  <inkml:trace contextRef="#ctx0" brushRef="#br0" timeOffset="4242.2426">14510 4649 10922,'-19'-19'1025,"19"19"-64,0 0 800,0 0-447,0 0-97,0 19-352,19-19-257,-19 20-416,20 0 33,0 20 31,20-20 32,-21 20-192,1 0-64,0-1-32,20 1 32,-21 0-96,1-20 128,0-1-192,-20 1 64,21 0-192,-21-20-385,0 0-512,0 0-737,-21 0-3106</inkml:trace>
  <inkml:trace contextRef="#ctx0" brushRef="#br0" timeOffset="4522.2586">14471 4928 13676,'0'20'1218,"0"-20"-770,20 20 417,-20-20 0,19 19-417,1 1 257,0 20-545,0-40-224,19 20 64,-19 0 96,0-20 64,0 0 192,0 0 1,-1-20-129,1 0 0,0 0-64,-20 0-64,21 0-64,-21-19-480,0 19 320,0 0-481,-21 20-480,21-20-672,0 20-1923,-20 20-6117</inkml:trace>
  <inkml:trace contextRef="#ctx0" brushRef="#br0" timeOffset="5036.2876">14748 5126 14317,'0'0'1057,"0"0"-224,0 0 0,0 21-257,21-2 129,-21-19 64,38 20-609,-18 1-64,21 18-96,-21-19 160,-1-1-224,21 2-32,-20 18 64,0-19-64,-20-1-161,19 2 33,-19-1-224,0-20-289,0 0-480,0 0-1153,0 0-3748</inkml:trace>
  <inkml:trace contextRef="#ctx0" brushRef="#br0" timeOffset="5337.3053">14987 5226 14765,'-20'20'481,"20"-20"-513,0 20 256,0-1 64,20 2 321,-1 18 128,1-19-545,0-1-128,20 22-128,-21-21 160,1-1-128,0 1-64,-20 0 96,0 0 96,-20-20 128,-19 20 545,-1-20-321,0 0-63,1 20-225,-1-20-224,1 0 64,-1 20-321,19-1-287,21-19-834,0 20-2049,0 0-4997</inkml:trace>
  <inkml:trace contextRef="#ctx0" brushRef="#br0" timeOffset="5815.3326">15186 5623 13164,'0'0'1345,"0"0"-928,0 0 255,0 0-351,0 0 95,0 0 32,0 20-448,0 0-32,0-20 0,18 21 0,-18-21-64,20 0-160,-20 0-32,20 0 160,-20 0 128,0 0 0,21-21 64,-21 1 160,0 20 288,-21-20 129,1 0-257,20 20-192,-20 0-63,2 0-97,-23 20-32,41 0-64,-20 0 0,20 1-1,0-21-223,0 19 224,20 1 32,0-20 64,-20 0-32,21 0 64,-21 0-64,18 0 192,-18-20-192,-18 20-480,18-19-1218,-21 19-2626</inkml:trace>
  <inkml:trace contextRef="#ctx0" brushRef="#br0" timeOffset="6334.3623">15244 5723 13132,'-20'0'1826,"20"0"-1634,-20 0 0,20 19 192,20 1 481,0 21 0,1-22-320,19 20-417,-1-18-96,1 18 32,-1-19-96,1 0-96,-20 0-33,0 0-223,-1 0-192,1-20-385,-20 0-897,0 0-1697,-20 0-5414</inkml:trace>
  <inkml:trace contextRef="#ctx0" brushRef="#br0" timeOffset="6594.3772">15423 5803 14573,'0'19'96,"0"1"97,20-1 479,-20 22 257,20-22 224,0 1-416,0 20-449,-1-20-192,-19 0 32,20 19 97,-20-19-161,-20 20 64,20-20 32,-39 0 64,19-1 64,-20-19 33,1 21-385,-1-21-129,20 19-159,1-19-449,-1 0-448,20 0-1698,0 20-4356</inkml:trace>
  <inkml:trace contextRef="#ctx0" brushRef="#br0" timeOffset="7012.4011">15641 6160 11018,'-20'0'3075,"2"0"-1986,18-20 737,0 20-545,0 0-448,0 20-481,0-20-288,0 0-64,0 19-64,0 2 32,0-21-160,18 0 64,2 19-129,-20-19 193,0 0 32,21 0 64,-21-19 32,0 19-64,0 0 96,0-21-160,0 21 128,0-19-64,0 19-32,-21 0 0,21 0-192,-20 19 192,20-19-64,0 0 64,0 21-32,0-21-32,0 0 64,0 0-192,0 0 63,20 0-671,-20 0-1090,0 0-1473,0 0-7464</inkml:trace>
  <inkml:trace contextRef="#ctx0" brushRef="#br0" timeOffset="7256.415">15662 6179 13260,'-21'0'448,"1"0"834,20 0 159,0 0-832,0 21-33,20-21-95,1 19-289,-1 1 32,18 1 0,3 18-128,-1-19 0,-1-1-160,-19 2-416,20-21-65,-21 20-512,1-20-800,0 19-962,0-19-2370</inkml:trace>
  <inkml:trace contextRef="#ctx0" brushRef="#br0" timeOffset="7546.4316">15860 6179 11530,'0'21'2211,"20"-2"-1859,-20-19 1153,20 41-127,-20-22-225,19 1-224,1 0-417,0-1-352,0 22 160,1-41-95,-21 19-129,0 1-128,0 0 96,-21-20-160,1 20 32,-20 0-32,1-20 32,-1 20 31,1-1-159,19-19 128,-20 20-576,40-20-962,-21 0-4323</inkml:trace>
  <inkml:trace contextRef="#ctx0" brushRef="#br0" timeOffset="8051.4605">16058 6438 15758,'0'-20'1314,"0"20"-674,0 0 289,0 0-384,0 0 95,21 20-95,19 0-65,-1 0-512,1 0 0,-1-1-160,1 21 64,0-20-256,-21 0-193,21-20-256,-20 21-384,-20-21-673,0 0-1793,0 0-4261</inkml:trace>
  <inkml:trace contextRef="#ctx0" brushRef="#br0" timeOffset="8280.4736">16277 6438 11562,'0'0'1538,"20"20"-1442,-20-20 513,20 20 63,-1 0 193,1 19-32,0-19-353,21 0-223,-23 0-1,2 1 128,-20-2 0,0 0-287,0 2 223,0-2 192,-38-19-319,17 21-161,1-2-32,-20-19-225,21 20-95,-1-20-673,0 0-1185,20 20-1794</inkml:trace>
  <inkml:trace contextRef="#ctx0" brushRef="#br0" timeOffset="8735.4995">16654 6656 9160,'-59'-19'481,"39"19"-321,0 0 673,-1 0 127,21 0 226,0 0-706,0 0-736,21 0 160,-21 0 96,20 0-64,-20 0-32,20 0-1,-20 0 97,20 0 33,-20 0 223,0 0 320,-20 0 97,20 0-513,-20 0-32,20 0-64,-20 0 32,-1 0-96,3 0 0,18 0 64,-20 0 193,20 0 223,0 0 33,0 0-129,0 0-96,0 0 257,20 19 127,-2-19-223,3 0-225,-1 21-64,20-21-32,-21 19-128,21-19 32,-20 21-512,0-21-385,-1 0-704,1 0-1154,-20 0-3235</inkml:trace>
  <inkml:trace contextRef="#ctx0" brushRef="#br0" timeOffset="9038.517">16674 6537 12908,'-20'0'929,"20"0"-897,0 20 512,0-20 609,20 0 64,-20 20-544,20 0-545,0-20-96,19 21 64,-19-2-64,20-19-32,-21 19-288,1 2-128,-20-21 320,0 19 31,0-19 65,0 21 0,-20-21 0,1 19 161,-21 1-1,20-20-192,0 20-96,20-20-481,0 20-928,0-20-1634,0 0-5926</inkml:trace>
  <inkml:trace contextRef="#ctx0" brushRef="#br0" timeOffset="9499.5433">16933 6656 8071,'0'0'7591,"-20"0"-7206,20-19-129,-20 19 609,-1 19-193,1-19-127,0 21-321,20-2-256,0 2 32,0-2-96,0 1-32,20-20-96,0 20-65,1-20 65,19 0 224,-22-20-32,3 20 128,-1-20 64,0 1 129,-20-2-65,0 2 96,0-2-128,0 2 33,-20 19-161,0 0-128,-1 0 32,21 0-129,-18 0 33,18 19 160,-20-19-64,20 21-64,0-2 96,20-19 0,-20 21-96,18-21-64,3 0 288,-1 0-128,-20 0 64,20 0 96,-20 0-192,0-21 32,0 21-32,-20 0 160,0-19-256,-1 19-96,3 0-929,-2 0-1794,0 0-7367</inkml:trace>
  <inkml:trace contextRef="#ctx0" brushRef="#br0" timeOffset="15235.8714">14550 10869 2370,'0'0'0,"0"0"-192,0 0-994</inkml:trace>
  <inkml:trace contextRef="#ctx0" brushRef="#br0" timeOffset="15552.8896">14609 10889 256,'20'0'1569,"-20"0"1,20 0-417,-20 0-416,0 0 127,-20 0 193,20 0-192,0 0-128,0 0 224,0 0 32,0 0-193,0 0-255,20 0-97,0 0-63,19 0-129,22 0-64,-3 0-128,42 0-32,-1 0 0,20 0 0,1 0 32,38 0 0,22 0 161,-2 0-1,41 0-128,-1 0 32,19 0 160,2 20 97,0-20-353,18 20-64,1 0-64,0 0-161,0-20-159,-19 19 96,-41 2 160,0-2 63,-58 1-223,-41 1-2402</inkml:trace>
  <inkml:trace contextRef="#ctx0" brushRef="#br0" timeOffset="16569.9477">2698 12141 3587,'0'0'961,"0"0"-449,0 0 1154,20 0-481,0 0-224,20-20-96,-21 20-321,21-20-352,0 20 65,19-20 95,20 20 32,2 0-63,57-19-161,2 19-160,38-20 32,20 20 32,1 0-32,39 0 416,0 0 193,-20 0-161,21 0 225,18 20 160,-18-20 96,0 0-32,-2 0-289,-18 19-159,-1-19-97,1 20-96,-41-20-95,-18 0-225,-22 20-129,-58 0-511,-41 0-802,-19 0-800,-20-1-2274</inkml:trace>
  <inkml:trace contextRef="#ctx0" brushRef="#br0" timeOffset="27326.563">17348 7034 11306,'-38'0'1121,"38"-20"545,-21 20-289,21 0-352,-20 0-64,20 0-320,20 0-577,-20 0-160,41 0 608,-3 20-31,3 20-129,38-21-32,0 21-256,20 0 128,21 20-63,-1-1-33,20 21 32,-1-21-288,-18 20-129,-1-19 193,1-1-256,-21-18-289,-20-1-63,-20-1 127,-19-19 161,-20-20-289,-20 20 225,0-20 127,-20 0-928,-20 0-1442,1-20-4227</inkml:trace>
  <inkml:trace contextRef="#ctx0" brushRef="#br0" timeOffset="27817.5911">17289 7491 5252,'-20'-20'0,"20"20"417,0 0 256,0 0 319,0-20 610,0 20-193,0 0-576,0 0-128,0 0-97,0 0-287,0 0-33,0 0 353,0 0 480,0 0-64,0 0-161,0 0 1,0 0-32,0 0-96,0 0-385,-20-20-31,20-20-65,0 1-192,0-1 0,0-19 32,-19-21-160,19 21 32,-20-21 96,0 20-320,20 1 256,0 19 64,0 40 96,20-20-320,0 40 256,19 0-32,40 0-96,2 20-32,18-21-128,19 1-256,1 0-33,-19 0-127,-1 0-1154,-19-20-2850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6:05:32.73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1667 2404 6566,'0'20'1153,"-21"-20"-545,21 0-415,0 0 319,0 0 961,0 0-127,0 0-385,0 0 0,0 0-33,21 0-287,-3 0-161,2 0-95,21 0-129,-3 0-96,3 0-32,-1 0 0,19 0-95,40-20 63,0 20-32,21-19-64,19 19 96,-1-21 0,-18 21 96,-1 0-64,0-19 96,1 19 1,-21 0-33,19 19-128,-19-19 32,20 0-96,1 0 96,19 21 32,-19-21-160,18 0 128,1 0-96,-19 0 32,18 0-64,1 0-160,1 19-64,-23-19 32,23 0-65,0 0 97,18 0 64,-19 0 96,-19-19 0,-3 19 64,-17-21 0,-20 21 0,-1 0 0,-20 0-96,2 0-256,-23 0-513,23 0-352,-42 0-961,21 0-801,-20 0-1665</inkml:trace>
  <inkml:trace contextRef="#ctx0" brushRef="#br0" timeOffset="1352.0773">7066 2523 832,'0'0'993,"0"0"-128,0 0 512,0 0 289,0 0-97,0 0-512,0 0-160,0 0-192,0 0 64,0 0 63,0 0-191,0 0-128,19 0-289,1 0-224,0 0-32,1 0-64,37 0 96,3 0-128,-2 0-1,20 0 97,20 0 32,0-20 32,1 20 0,19 0 129,20-20 159,-1 20 192,2 0 1,18 0-161,-18 0 97,-1 0-97,-1 0 32,2 0-224,-1 0-63,-1 0-65,2-19 32,-1 19 0,-1 0-128,2-20 128,-21 20-64,-20-20 0,1 20-64,-1-20 128,-20 20-192,-20 0-577,-19 0-768,-20 20-1859,0-20-4643</inkml:trace>
  <inkml:trace contextRef="#ctx0" brushRef="#br0" timeOffset="2434.1392">13736 2444 5861,'0'0'224,"0"0"-64,0 0-160,0 0-32,20 0 385,-20 0 383,20 0-447,19 0-225,1-20 64,-1 20 64,22 0 353,-2 0 255,20 0-31,20-20 32,-19 20 32,38 0-1,2-19-95,-1-2 96,21 21-64,18 0-129,1-19-191,20 19-129,-21 0-224,22 0 0,-2 0 0,0 0 64,0 0-160,2-21 128,-22 21-63,1 0-33,-20-19-32,1 19 0,-21-19 0,-1 19 0,-38 0-64,0 0 128,-42 0-993,-18 0-1442,1 0-3522</inkml:trace>
  <inkml:trace contextRef="#ctx0" brushRef="#br0" timeOffset="4439.2539">19294 2345 3747,'0'19'4933,"0"-19"-5414,0-19 257,20 19 192,20 0 192,-1 0 673,2 0 96,17 0-609,23 0-224,-22 0-32,20 0 257,20 0 447,21 0 1,-1 0-160,0 0-385,19 0-128,22 0-32,-2 0 32,20 0-96,2 0 64,-1 0-64,-1 0 32,0 0-32,-18 19 0,18 2 0,-18-21 0,18 19 0,0 1 128,1 0-128,19 0 0,-18-1 0,-2-19 32,-40 0 0,-18 0 64,-41 0 513,1 0-193,20 0-127,-21 0-161,0 0-128,-19 0-545,-41 0-3394</inkml:trace>
  <inkml:trace contextRef="#ctx0" brushRef="#br0" timeOffset="7981.4565">1329 6458 13773,'0'20'320,"20"-20"-384,0 0 320,19 0 353,1-20 319,39 20 322,20-20-514,1 0-447,-1 20-65,40-20-32,-19 20 0,-21 0-224,-20 0 128,-20 0-256,-19 0-320,-1 0-385,-39 0-705,20 0-1825,-40 0-2530</inkml:trace>
  <inkml:trace contextRef="#ctx0" brushRef="#br0" timeOffset="9134.5225">3611 8723 9673,'0'0'800,"-19"0"-768,19 0 417,0 0 832,0 0 257,0 0-578,19 0-319,1 0 32,0 0-33,0 20-63,19-20-225,21 20-32,-1-20-31,22 0-97,18 20 192,19-20-127,22 0-257,-1 0 192,-1-20-96,2 20 128,-1-20 96,-21 20 65,1-20-1,-19 0-192,-1 20-128,-39 0-32,-21 0 0,-19 0-448,-20 0-257,0 0-800,-20 20-2082,-19-20-10379</inkml:trace>
  <inkml:trace contextRef="#ctx0" brushRef="#br0" timeOffset="13707.7841">9607 3477 6534,'0'0'1121,"0"-20"480,0 20 161,0 0 128,0 0-225,0 0-416,0 0-480,0 0-224,0 0-129,0 0-32,0 0-159,0 0-33,0 0-64,0 20 64,0 0-64,0 0-32,0-1 97,0 1 63,0 20-128,0 0 64,-20 20-224,20-1 160,0 1-64,0 0-32,0-1 64,0 1-64,0 19-64,0-20 64,0 21 0,0-20 0,0 39-96,-20-19 161,20 19-97,0 0 0,-20 20-65,20-19 97,-20 19 1,1 1 255,19-1-192,-20 0 288,20 20-31,-20 0-65,20 0 0,-20-19-96,20 19 129,0 0-193,0 0 64,0 0-32,0 0-96,0 1 64,-20-21 0,20 19-32,0 2 65,-21-1 63,21-1 128,-18 1-256,18-19 160,-20-1-223,20-20 63,-20 20-128,20-19 64,0-20 32,0 19 0,0-20 96,-21-19-320,21-1 160,0-18-513,0-2-576,0-19-897,0 0-1441,0-20-4709</inkml:trace>
  <inkml:trace contextRef="#ctx0" brushRef="#br0" timeOffset="15364.8788">10897 5126 160</inkml:trace>
  <inkml:trace contextRef="#ctx0" brushRef="#br0" timeOffset="16027.9168">10818 5087 6630,'-20'-20'4900,"20"0"-2914,-20 20-352,20 0-257,0 0 129,0-20-193,0 20-448,0 0-257,-20 0-191,20 0-161,0 0 32,20 20 64,-20-20 129,20 40-129,19-20-31,-19-1-65,20 21 96,-1 1-192,1-2 64,19 21-31,2-21-1,18 21 32,0-1-128,2-19 32,-2 20-160,0-1 96,-20-19-128,1 20 96,-1-21-160,-19-18-64,-1 18 128,-19-19-192,0-20-33,-20 19-63,20-19-64,-20 0-33,-20 0-63,20 0-193,-20-19-288,0-1-128,-19 1-577,19-1-1184,0-1-2339</inkml:trace>
  <inkml:trace contextRef="#ctx0" brushRef="#br0" timeOffset="16337.9345">11671 5087 14029,'0'-20'769,"-20"0"-161,20 20-31,-19 0-65,-1 20 257,-20 0 544,1 40-512,-21 19-289,1 1 1,-2 19-1,2 20 129,-20-40-225,19 21-159,21-41-225,-1 21 32,-1-40-257,23-1-191,-2 1-353,20-20-1024,0 20-2307,-21-40-10858</inkml:trace>
  <inkml:trace contextRef="#ctx0" brushRef="#br0" timeOffset="18435.0544">10361 6855 7655,'0'-19'929,"0"19"32,0 0 31,-20 0-287,20 0 0,-20 0-129,1 19 33,-1 1 32,0 20-161,20 19-224,-20-19-128,-1 20-96,21-20-32,0 0 0,21-21-192,-1 21-32,0-20-192,19 0-385,-19-1-833,20 1-832,0-20-4549</inkml:trace>
  <inkml:trace contextRef="#ctx0" brushRef="#br0" timeOffset="18868.0791">10659 7114 8456,'-39'0'448,"19"0"-576,0 19 224,-1 2 192,1-2 257,2 1-193,18 0-352,0 20-288,18-21-129,2 1 289,1 0 64,-1-20 96,18 0 64,-17 0 353,19-20 384,-20-19 224,-1 19-225,-19 0-159,20-20-129,-20 0-319,-20 0-161,20 1-96,-19-1-160,-1-19-545,0 19 288,0 20 449,20 0 385,-21 0 31,21 20-224,0 20 129,0 20 608,0 0 95,0-1-511,21 21-353,-1 0-96,0-20-32,19-1 64,-19 1-32,20-20-128,-20-1-128,19 1-128,-19 0-513,0-20-1025,-20 0-1665,20 0-3972</inkml:trace>
  <inkml:trace contextRef="#ctx0" brushRef="#br0" timeOffset="19193.0978">10917 7173 9384,'0'20'1089,"19"0"-896,-19 0 287,20-20 1,0 0 351,21 0-95,-23 0-545,23-20-32,-21 20 65,0-20 223,-1 0-224,-19 1-96,0-2-32,-19 2-64,-1-2-64,0 2-64,-1 19 0,-17 0 64,18 0 64,-1 19 160,1 2 65,20-2 31,0 2 192,0 18 33,0-19-161,20 0-160,1 0-128,17-1 0,-18 1-224,21 0-160,-2-20-385,-19 0-512,20 0-1313,0 0-1858</inkml:trace>
  <inkml:trace contextRef="#ctx0" brushRef="#br0" timeOffset="19488.1144">11414 7154 480,'0'-21'9129,"-21"21"-8905,1 0 1249,0-19 129,2 19-289,-3 19-384,1-19-577,20 21-288,-20-21-64,20 19 0,20 1 0,-20 0 0,41 0-32,-23 0-64,2-20 96,21 19 0,-21 1 0,-20-20 96,18 20 64,-18-20 97,0 20 95,-18-20 32,-2 20-256,-1-20-31,-19 0-97,22 20-129,-3-20-543,21 0-898,-20 0-1697,40-20-3876</inkml:trace>
  <inkml:trace contextRef="#ctx0" brushRef="#br0" timeOffset="19821.1334">11612 7193 1217,'0'-20'6790,"0"20"-6021,0-19 1217,0 19 320,0 0-576,0 0-545,0 19-705,-20-19-256,20 20 33,0 0-129,0 20-96,0-21-64,20 1-257,0 0-383,-1-20-481,-19 20-289,20-20-768,0 0-1153,-20 0-4579</inkml:trace>
  <inkml:trace contextRef="#ctx0" brushRef="#br0" timeOffset="19943.1407">11632 7093 7719,'-20'-19'4164,"20"19"-3908,0 0-160,0 0-192,0 0-1313,0 0-3556</inkml:trace>
  <inkml:trace contextRef="#ctx0" brushRef="#br0" timeOffset="20347.1638">11810 7154 12427,'-20'0'1314,"0"19"-1314,20-19 32,-20 20-32,1 0-32,19 20-65,19-21-1248,-19 1-993,20 0 1345,0-20 897,21 0 96,-23 0 32,2 0 32,-20-20 513,21 20 608,-21-20 64,0 1-448,0-1-65,0 20-287,0 0-225,0 0-288,0 0-32,0 20 160,0-1 0,0 21 32,0 0 32,20-20-32,-20 19-64,20 1 0,-20-20 96,-20 0 289,20-1 480,-20 1-129,-21 1 1,23-21-256,-3 0-289,-19-21-288,20 21-673,1-20-993,-1 1-1857,0-1-4773</inkml:trace>
  <inkml:trace contextRef="#ctx0" brushRef="#br0" timeOffset="20657.1815">12029 7213 8904,'39'40'-320,"-39"-21"-161,20 1 193,-20 0 352,-20 0 384,20 0-319,-19-20-65,19 0 1057,0 0 416,0-20-1024,0 0-545,0 0 64,0-19-32,0-1-32,19 20-33,1 0 65,0 1 801,0 19 993,0 19-96,-1 1-706,-19 0-223,20 20-192,0-1-225,1-19-160,-21 20-96,20-20-192,-20-1-480,0 1-1634,0 0-6150</inkml:trace>
  <inkml:trace contextRef="#ctx0" brushRef="#br0" timeOffset="21299.2183">10580 7849 10537,'0'99'289,"0"-60"-674,0 21-415,0-20 800,-21 0 320,21-20 1153,0-20-288,0 0-416,0 0-352,0-20-353,0-20-128,0 0 64,0 1-64,21-1-193,-21 20-31,20 0 32,0 0-161,-2 20 129,3 0 224,-21 20 384,20 20 33,0-21-65,-20 22-224,20-2 32,-20-19-96,19 20 0,-19-40 0,20 0 96,-20 0 224,20 0-223,-20-20-97,20 0-32,0 0-33,-1-19 33,-19 19 32,20 20 97,0 0 223,-20 0-128,0 0 64,20 20 385,-20-1-449,0 21-192,0-20-512,20 20-513,-1-20-577,1 20-576,0-40-1185,1 19-3299</inkml:trace>
  <inkml:trace contextRef="#ctx0" brushRef="#br0" timeOffset="21797.2467">11175 8047 2786,'-20'-19'9673,"0"19"-9577,1 19 353,-1 1 320,-21 20-161,41 0 65,-20-20-385,20 20-224,20-1-96,1-19-128,-1 0-128,19-20 95,1 0 193,0 0 0,-20-20 0,-1 0-64,1 0 64,-20 1 0,0-21 32,0 20-96,0 0-128,-20 20 128,1-20-32,19 20 0,-20 0 32,20 0 32,0 0-32,0 0 224,20 20-32,-1-20-128,1 20-256,0-20-289,0 20-448,1-20 64,-3 0 641,2-20 256,-20 20 128,0-20-32,0 20 289,0-20 255,-20 20 1,20 0 256,0 0-193,0 0-223,20 0 63,0 0 65,1-20-225,17 20-96,3 0-128,-21-20-64,19 20-128,1-20-384,-20 20-609,0-19-448,-20-1-97,0 20 33,0-21 95,-20 2-1024,0-1-833</inkml:trace>
  <inkml:trace contextRef="#ctx0" brushRef="#br0" timeOffset="21949.2554">11473 7849 7302,'0'39'3268,"0"-19"-1539,20 20-576,-20 20-512,20-1-161,0-19 1,-20 0-353,19-1-64,1 1 0,0-20-224,0 0-609,-20-20-993,20 0-1184,-1 0-3973</inkml:trace>
  <inkml:trace contextRef="#ctx0" brushRef="#br0" timeOffset="22229.2715">11671 8167 768,'0'19'12044,"0"2"-12076,0-21-129,0 19-191,0 1-449,20 0 481,-20-20-192,20 0-417,-20 0 704,0 0 482,0 0 319,20-20 385,-20 0-96,0 1-417,0-2-191,0 2 191,0-1 33,0 0-289,19 0-64,-19 0 224,20 20 65,0 0-97,0 0-64,-20 0-256,21 20-224,-3-20-289,-18 20-640,20-20-480,-20 0-289,0 0-256,21 0-1666</inkml:trace>
  <inkml:trace contextRef="#ctx0" brushRef="#br0" timeOffset="22368.2794">11910 8107 864,'0'20'4549,"0"0"-3396,0 0 672,20-1-511,-20 2-674,18-2-448,-18-19-192,21 20-320,-21-20 64,0 0-225,20-20-1953</inkml:trace>
  <inkml:trace contextRef="#ctx0" brushRef="#br0" timeOffset="22475.2855">11910 7928 96</inkml:trace>
  <inkml:trace contextRef="#ctx0" brushRef="#br0" timeOffset="22677.2971">12029 8087 9865,'39'40'3972,"-19"-20"-3396,0 0 353,20-1-160,-21 2-417,1-2-96,21 1-704,-21 0-1378,-2-20-512,-18 0-353,20 0-4163</inkml:trace>
  <inkml:trace contextRef="#ctx0" brushRef="#br0" timeOffset="22822.3054">12248 8127 11370,'-20'20'257,"-1"19"-33,1-18 448,0-2-415,1 21-129,19-20-737,-20 20-2498,20-21-4996</inkml:trace>
  <inkml:trace contextRef="#ctx0" brushRef="#br0" timeOffset="23311.3331">12525 7730 2530,'20'19'11178,"-1"1"-10505,1 20 1153,20-20-513,-1 19 225,1 1-481,-19 0-513,-1-1-384,-2 2-64,3-2 32,-21 21-160,-21-20-224,3 0-769,-23 19-1345,1-19-2883</inkml:trace>
  <inkml:trace contextRef="#ctx0" brushRef="#br1" timeOffset="29953.7133">4307 3000 8680,'0'0'672,"0"-20"546,-20 20-738,20 0-288,-20 0 64,-1 0 1,1 0-97,2 0-64,-23 0-64,-18 0 32,19-20-64,-39 20 128,19 0 96,-20 0 129,22 0-129,-23 0-64,22 0-64,0 20-96,-1-20-160,-19 20-128,20-20 256,-2 20 0,22 0-64,-1-1-1,0-19 33,21 20-32,-1-20-32,20 20-32,0-20 64,0 21 0,0-2 96,0 1 0,0 20 0,0-20 96,20 20-96,-20-1 64,19 1-64,-19 20 32,0-1 32,0-19 160,0 19 65,0 21-65,0-20-64,0 19-64,0 0-64,0-19 32,0 20-64,0-1 32,-19 1 0,19-1 0,0 1 96,0-1-96,0 1 32,0 19 0,0-20 65,0 1 31,0-1 64,0 21-32,0-21-128,0 1 32,0 0 0,0 19-64,0-19 64,0 19-31,0 0 223,-20 0-32,20-19-32,0 20-96,0-21-32,-20 0-31,20 20-33,0-19 0,0-1-32,0 1 32,0 0 32,0-1-128,20 0 192,-20 2 64,0-3 0,0-18-64,0 20-64,0-21 32,0 1-128,0 19 32,0-20-64,0 2-32,0-2-96,0-19 0,20 19 64,-20 1 128,19-21 32,-19 21-32,0-1 96,0-19 32,0 19-96,0 2 0,0-2-32,0 1-32,0-1 0,0-19-32,0 0-96,20-1 96,-20 2 0,0-2 64,0 1 0,0 0 64,0-20-32,0 20 0,0-1-32,-20 1 32,20 0-64,0-21 64,0 22-32,0-2 0,0-19 0,0 20 0,0-20 0,-19-1 32,19 1 0,0 0 32,0 0 64,0 0 32,0-20-128,0 19 32,0 2-96,19-21 32,1 19-32,-20-19 32,20 21-64,20-21 32,-21 0-32,21 0 32,1 0 0,-3 19 0,23-19 32,-2 0 32,-19 0-32,19 0 0,20 0 0,-18 20-32,18-20 64,0 0-32,0 20-32,1-20 64,-1 0-32,1 0-32,19 0 96,-20 0-64,0 0 0,2 20 32,-2-20 32,0 0-64,0 0 64,-19 20-64,19-20 32,0 0-32,0 20 0,2-20 0,-22 0 32,0 0-64,1 0 32,-1 0 0,-18 0 0,-21 0 0,0 0 32,-2 0 32,3 0-64,-21 0 96,0 0 97,0-20-97,0 20-32,0-20-64,0 0-64,-21 0-96,21-19-1,-18 18 97,18-19-32,-20 1 64,20-1 32,0 1 0,-20-21 32,20 1-64,0-1 64,0 0-32,0 1-32,-21-21 32,21 0 32,0 1-64,0-1 96,-20 1 0,20 0 0,0-1-32,-18-19-32,18 19-32,0 0 96,0-19-96,0 20 0,0-20 64,0-1-32,0 1 32,0 20 32,0-21 1,18 1 95,-18-1-32,0 1-64,0-20-32,20 19 0,-20-19 0,21 20-64,-21-20 96,0 20-128,0-21 160,0 21-32,0-20-64,0 19 32,0 1-64,0 0 64,0-21-96,0 21 128,0 0-320,0-1 544,0 1-320,0-1 32,-21 1-32,21 20 32,0-21 32,0 20-32,0-19-64,0 0 32,21 19-32,-21-19 96,20 0-32,-20-1 0,20 21 0,-2 19 64,-18 1-32,0 19 32,21 0-64,-21 0-32,0 21-128,20-1-353,-20-20-191,20 19 95,-20-18 97,20 20 320,-20-2 192,0 1 224,0 0 416,0 1 97,0 19-192,0 0-257,-20-20-64,20 20-128,-20 0-32,0 0-224,-1 0 128,-17 0 0,-3 0 32,-18 0 0,-1 0-32,-19 0 96,0 0-32,-20 0 0,-1 0-32,-19 0 160,0 0 257,-1 0-33,-18 0-192,-1 0-128,-1 0-64,2 20-192,19-20-545,-1 0-416,1 19-2242,20-19-6246</inkml:trace>
  <inkml:trace contextRef="#ctx0" brushRef="#br0" timeOffset="33250.9019">13497 5384 10634,'-38'0'1793,"38"0"-576,0 0-160,0 0-512,0 0 320,0 0 160,18 0-417,2 0-127,0 21-257,21-21 0,-3 0-32,3 0 33,-21 0-225,19 0-225,-19 0-511,0 20-898,0-20-2177,-20 0-4806</inkml:trace>
  <inkml:trace contextRef="#ctx0" brushRef="#br0" timeOffset="33392.91">13576 5524 9929,'0'40'2915,"0"-20"-2563,20-20 481,21 0 256,-1 0 32,-1 0-96,1 0-833,-20 0-576,19 0-1538,-19 0-3363</inkml:trace>
  <inkml:trace contextRef="#ctx0" brushRef="#br0" timeOffset="34280.9608">14550 3219 9545,'40'0'1185,"-21"0"512,21-20-672,0 20-608,-1 0 95,-19-21-31,21 21-385,-3 0-128,-17-19-257,-1 19-832,0 0-1025,-20 0-1313</inkml:trace>
  <inkml:trace contextRef="#ctx0" brushRef="#br0" timeOffset="35254.0164">14530 3278 8295,'0'20'-64,"0"-20"513,20 0-65,-20 0 225,0 0 704,0 0-224,20 20-224,-20 0-129,0-20-31,0 20-128,0 0-97,20 19-128,-20-19-95,0 20-161,0 0 0,0-1 0,-20 1-64,20 0 0,0 0 64,0-1-32,0 1 64,0 0 129,0 19-33,0-19 64,0 20-128,0-1 32,0 1-160,0-1 0,0 1 32,20 0 289,-20 0-257,0-1 0,19 1 96,1 19 0,-20-19-96,20 0 161,0 18-97,-20-18 32,0 21-96,20-2-64,-20-20 32,0 21-96,0 0-64,0-1 96,0 1 0,0-2 32,0 2 0,0 0-96,0-1 256,0 1-64,19 0-32,-19-2 33,0-18-129,0 20 64,0-1-64,0 1 0,0-1 32,0-19-32,0 20-64,0-21 128,0 20-32,0 1 160,0-21-128,0 21 32,0-20 0,0 19-64,0-19 64,-19 19-32,19-19 32,0-1-160,0 1 96,0 0 64,0-1 33,-20 1 31,20-1-160,0 1 96,0 0-32,0-20-32,0 19-32,-20-19 96,20 19-128,0-19 32,0 20 96,-20-1-128,20 1 160,-20-20-96,1 19 0,19 1-32,-20-20 64,20 19 0,0-19-64,-20 0 0,20-20 96,0 19 33,0 1 63,0-20-64,0 0 0,0-1-192,20 2 160,-20-21-128,0 20 32,0-20 96,20 0-192,-20 0 32,0 0-64,0 0 0,0 0-193,19 0-63,1 0-64,0-20-385,0 20-641,0-21-1536,19 21-4037</inkml:trace>
  <inkml:trace contextRef="#ctx0" brushRef="#br0" timeOffset="37914.1686">22809 3139 1377,'20'0'6054,"-20"0"-5190,0 0 321,18 0 65,3 0-1,-1 0-32,0 0-448,0 0-289,-1-19-63,1 19 95,20 0-64,-20 0-223,-1 0-161,1 19-32,0-19 32,0 0 64,-20 0 0,20 0 0,-20 0-32,19 0-32,-19 0 97,0 0-33,0 0-96,0 0-32,0 0-96,0 0 32,0 0 31,-19 20 33,19-20 0,0 19 33,0 2-1,0-21 0,19 20-32,-19 0 0,0 19 0,0-19 32,0 0-32,-19 20 32,19 0-64,0-21 32,0 21 0,0 0 32,-20 19-64,20-19 32,-20 19-32,20 1 160,-20 0 288,20 0-320,0-1 321,0 21-65,0 0-160,0-21 192,-20 20-416,20 1 193,0 0-161,0-1 64,0 20-128,0-20 96,20 20 0,-20 1 96,0 0 0,0-21 64,0 21-64,0-21-128,20 21 160,-20-1-32,0 0 129,0 1-161,0 20 64,20-21-128,-20 0 0,0-20-32,0 20 128,0-19-128,0 19-32,0 0 288,20 1-128,-20-1 129,0-18-97,19 18-64,-19-20-32,20 0-32,-20 20 64,20-19-96,-20-1 0,20 1 96,-20-1-32,21 1-32,-21-1 32,0-20 0,18 22 0,-18-22 33,20-19-33,-20 19 0,0 1-32,21-1-32,-21-19 64,0 20-32,20-20-32,-20 19 32,0-19 32,0 0-64,20-20 0,-20 20 64,0-21-64,0 21 64,18-20-96,-18 39 32,0-18-32,0-22 96,0 21-32,21 0-32,-21-1 0,0-19 32,0 20-32,20-20-32,-20-1 32,0 21 96,20 0-160,-20-20 32,0 20 128,20-20-160,-20 0 64,0-1 32,0 1 0,19 0 32,-19 0-64,0 0 32,0-20 0,0 0 0,0 20 0,0-20 64,0 0-32,-19 0-31,-1 0-66,0-20 66,-21 20-1,-17 0-64,-1 0-65,-22-20-287,22 20-353,-20 0-95,0-20-1026,-40 20-1505,19-20-2083</inkml:trace>
  <inkml:trace contextRef="#ctx0" brushRef="#br0" timeOffset="39062.2342">18441 3338 12908,'0'0'1313,"0"0"-480,0 0 352,0 0-128,19 20 128,1 0-224,0 0-288,21-1-225,-3 1 96,3 20-127,18-20-193,1 19-160,-21-19-64,1 20 32,0-20-192,-1 0-64,-19-20-193,0 19-223,-20-19-321,0 0-448,0 21-385,-20-21-1249,0 0-1890</inkml:trace>
  <inkml:trace contextRef="#ctx0" brushRef="#br0" timeOffset="39329.2495">18818 3259 7431,'0'-20'1537,"-20"20"-736,20 0 96,-20 0-417,1 20 481,-1-1 128,0 21-416,0-20 95,0 20 65,-19 19-192,19-19-193,-1 0-288,1-21 0,0 22-127,20-22-194,0 1-479,0-20-930,0 20-1441,0-20-2210</inkml:trace>
  <inkml:trace contextRef="#ctx0" brushRef="#br0" timeOffset="39813.2769">19016 3059 64,'0'0'3555,"0"-19"-1729,0 19 544,0 0-865,0 0-768,0 19 160,-20-19-128,0 20-97,20 0 193,0 1-32,-18-2-64,18 20-193,0-18-159,0-1-129,0 0-128,18 0-64,2-1 0,0 1-160,1-20-384,-1 20-289,-2-20-640,3 0-1346,-1 0-2274</inkml:trace>
  <inkml:trace contextRef="#ctx0" brushRef="#br0" timeOffset="40008.2884">19215 3120 9064,'0'19'513,"0"-19"1440,0 20-351,0-1-801,0 2-257,20-21-223,-20 20-225,0 0 0,20 0-128,-20-20-353,0 19-672,0-19-1345,19 20-1121</inkml:trace>
  <inkml:trace contextRef="#ctx0" brushRef="#br0" timeOffset="40244.3019">19354 2980 8616,'19'0'320,"1"0"1858,0 0 64,-20 20-608,21 0-193,-1 19-512,0 1-449,-2 0-384,-18-20 129,21 20-161,-21 0-641,-21-20-1152,3-1-2980</inkml:trace>
  <inkml:trace contextRef="#ctx0" brushRef="#br0" timeOffset="41277.3609">18243 3040 8327,'-40'39'641,"19"-19"-449,1 20 64,-19 20 481,19 0 897,0-1 63,0 21-608,20-21-96,0 20-416,40 1-321,-20-20-96,39-1-128,-18-19-288,18 0-481,20-20-1024,-19-1-1827</inkml:trace>
  <inkml:trace contextRef="#ctx0" brushRef="#br0" timeOffset="41983.4013">19632 2881 4964,'0'0'1890,"0"0"-481,0 0 1,0 0-481,0 20 31,0-20 162,0 0-33,20 20 32,0-1-225,-1 1-223,1 0-64,20 20-161,-20-1-128,19 22 65,-19-22-33,1 21-224,-1-1 96,-2-19-63,-18 20-65,0-21 0,0 21-32,-18-20-64,-2-1 64,-21 1-288,21 0-33,-19 0-191,19-20-193,0-1-512,0 1-1025,1 0-2658</inkml:trace>
  <inkml:trace contextRef="#ctx0" brushRef="#br0" timeOffset="42373.4235">20009 2921 3010,'0'0'9033,"0"0"-8873,0 0 833,20 0 32,-20 0 128,40-20 32,-21 20-448,21 0-449,0 0-256,-1 0-32,1 0-352,-19 0-1346,-1 0-2786,-2-20-6310</inkml:trace>
  <inkml:trace contextRef="#ctx0" brushRef="#br0" timeOffset="42509.4312">20187 2901 12651,'0'39'257,"0"1"896,0-20-64,20 20-609,-20-1-255,20 2-258,0-2-1696,1-20-3876</inkml:trace>
  <inkml:trace contextRef="#ctx0" brushRef="#br0" timeOffset="43562.4909">15305 3517 9865,'-20'19'2338,"20"-19"-2114,0 0 353,0 0-353,0 0 513,20 0 544,19 0-672,1 0-257,19 0-96,20 0 32,2-19 97,18 19-65,19-20-160,21 0-64,21 20 96,-2-20 65,0 0-65,2 0-160,18 20 96,-18 0 32,-2-19-64,-39 19-64,1 0-64,-41 0-192,-20 0-385,1 0-512,-21 0-576,-19 19-1122,0-19-864,-20 0-4869</inkml:trace>
  <inkml:trace contextRef="#ctx0" brushRef="#br0" timeOffset="44298.5335">20644 3517 9737,'-20'0'993,"20"0"-129,0 0 193,0 0-192,0 0 0,20 0 224,21 0-448,18 0-289,-1 19 64,42-19 193,-1 0-128,20 0-1,21 0 32,-1 0-95,19 0-65,21 0-96,1 0-95,-22 0 63,-39 0-288,-20 20 64,-40-20-32,-18 0-449,-21 21-960,-20-21-1186,-20 19-2914</inkml:trace>
  <inkml:trace contextRef="#ctx0" brushRef="#br0" timeOffset="52634.0105">15324 4630 5925,'0'0'1794,"-19"0"-33,19 0 129,0 0-352,0 0-225,0 0-384,0 0-641,0 0-96,0 0 129,0 0 31,0 0 0,19 0-31,-19 0-97,20 0 32,0 19-192,20-19 128,-21 0-160,21 0-32,19 0 0,-19 0 0,19 0 96,2 0-96,18 0 32,-20 0 65,40-19-226,-18 19 322,18 0-290,0 0 130,-20 0-66,20-21 33,0 21 33,1 0-66,19 0 66,-20 0-1,21 0 0,-21 0-96,20 0 160,-20 0-64,1 0 64,-21-19-64,0 19-32,0 0 0,-19 0 64,-21 0-96,1 0-64,-1 0-32,-39 0-1,20 0-63,-20 0-96,0 0-257,0 0-864,0 0-2370,-20 0-7144</inkml:trace>
  <inkml:trace contextRef="#ctx0" brushRef="#br0" timeOffset="53333.0505">18322 4212 9737,'-20'0'961,"20"-20"-417,-20 20-127,20 20-1,-21-20 513,3 20 0,-2 20-321,0 0-95,-1 0-33,1 19 33,20 1-97,-18-1-128,18 1-63,0-1-33,0 0 0,18-18-160,2 18 96,1-18-192,19-2 96,-22-19-64,23 20-256,-21-20-321,0-20-704,-1 0-769,1 19-2242</inkml:trace>
  <inkml:trace contextRef="#ctx0" brushRef="#br0" timeOffset="53615.0666">18480 4609 12684,'20'0'832,"-20"0"-1088,20 0 1025,-20 21 256,21-2 384,17 1-448,3 19-545,-21-18-320,19-1 65,1-1-65,0 21-96,-1-19-64,-19-1-353,20-20-223,-21 19-353,1-19-385,-20 0-1152,20 0-1442</inkml:trace>
  <inkml:trace contextRef="#ctx0" brushRef="#br0" timeOffset="53853.0802">18818 4490 12619,'0'-19'513,"-20"19"-833,20 19 224,-20 1 320,-19 0 577,19 20 223,0-1-415,-19 21-321,19 0 1,0-21-193,-1 22-96,1-22-225,20-19-671,0 0-866,20 0-1057,1-20-2978</inkml:trace>
  <inkml:trace contextRef="#ctx0" brushRef="#br0" timeOffset="54171.0984">18976 4212 10025,'-18'-20'-384,"18"20"223,0 20 258,-21 0 735,21 0 706,-20 0-545,20 20-449,0 0 33,0-1-193,20-19-64,-20 20-127,21-20-33,17-1-32,-18 1 32,1-20-480,17 20-897,-17-20-2115,-1-20-6853</inkml:trace>
  <inkml:trace contextRef="#ctx0" brushRef="#br0" timeOffset="54416.1124">19175 4312 10826,'20'0'-32,"0"0"192,-20 0 32,20 19-192,-20-19 320,0 21 65,0-2-161,0 1 64,-20 0 417,20 0 128,0-20-289,0 20-288,0-20-95,0 20-97,0-20 64,0 0-96,20 0-577,-20 0-1024,20-20-1154,-1 20-2498</inkml:trace>
  <inkml:trace contextRef="#ctx0" brushRef="#br0" timeOffset="54624.1243">19354 4291 8456,'0'0'128,"0"0"672,19 21 289,1-21-160,-20 19 449,20 2-642,1-2-319,-21 1 31,0 20 65,20-20-225,-20 0-160,0-20-96,0 19-352,0-19-994,-20 0-2177</inkml:trace>
  <inkml:trace contextRef="#ctx0" brushRef="#br0" timeOffset="54920.1413">19492 4172 11114,'0'0'1121,"0"0"-1249,21 20 1601,-1 0-63,0 20-129,0-1-192,-1 1-513,-19 20-415,20 0-33,0-1 128,-20 1-160,0 0 0,0-1-96,-20-19-96,20-1 0,-20 1 0,1-19-256,-21 18-417,20-39-384,-1 20-1570,3-20-4452</inkml:trace>
  <inkml:trace contextRef="#ctx0" brushRef="#br0" timeOffset="55260.1606">19771 4153 4356,'0'0'6822,"0"0"-5733,19-21 737,-19 21 160,20 0-513,0 0-416,1 21-416,-1-21-449,-2 0-32,23 0-32,-21 0-128,0 0-576,-20 0-609,0 0-1538,0 0-3299</inkml:trace>
  <inkml:trace contextRef="#ctx0" brushRef="#br0" timeOffset="55389.1681">19889 4132 9929,'0'40'1377,"0"-20"129,0 20 63,0 0-95,20-21-578,-20 21-415,21-19-449,-1 18-1602,-20-19-5284</inkml:trace>
  <inkml:trace contextRef="#ctx0" brushRef="#br0" timeOffset="56392.2248">20327 4609 7719,'-21'0'993,"21"0"224,0 0 256,0 0 321,21 0-225,-21 0-608,40 0-384,-20 0-193,39 0-192,0 21 65,21-21-33,-1 0-64,21 0 64,19 0 65,-1-21-97,21 21 64,1 0-128,18 0 96,-18 0 1,18 0-257,-19 21 32,-19-21 32,-21 0-32,-40 19-577,-19-19-192,-1 20-1024,-39-20-2532,0 20-4066</inkml:trace>
  <inkml:trace contextRef="#ctx0" brushRef="#br0" timeOffset="59335.3938">18679 5504 13100,'0'20'3267,"0"-20"-2722,20 0-65,-20 0-32,0 0-736,0 0-577,0 0-1377,0 20-2530</inkml:trace>
  <inkml:trace contextRef="#ctx0" brushRef="#br0" timeOffset="59493.4028">18739 5703 8199,'20'20'1634,"-20"-20"-1314,0 0 1089,0 19-287,0-19-994,0 0-641,0 0-2434,0 20-6245</inkml:trace>
  <inkml:trace contextRef="#ctx0" brushRef="#br0" timeOffset="59631.4107">18838 5941 576,'0'0'3716,"0"20"-3780,0-20-1442</inkml:trace>
  <inkml:trace contextRef="#ctx0" brushRef="#br0" timeOffset="59746.4173">18838 6080 6598,'0'20'-1410,"0"0"-1793</inkml:trace>
  <inkml:trace contextRef="#ctx0" brushRef="#br0" timeOffset="59891.4256">18818 6338 12203,'0'21'929,"0"-21"-3011,0 0-2851</inkml:trace>
  <inkml:trace contextRef="#ctx0" brushRef="#br0" timeOffset="60041.4342">18877 6517 11659,'-19'20'-353,"19"-20"-351,0 20-129,-20-20-673,20 20 481,0-20-1217</inkml:trace>
  <inkml:trace contextRef="#ctx0" brushRef="#br0" timeOffset="60171.4416">18897 6618 6694,'20'0'1089,"-20"0"-128,0 19 416,0-19-961,20 19-383,-20-19-546,21 21-448,-21-21-64,0 19-1665</inkml:trace>
  <inkml:trace contextRef="#ctx0" brushRef="#br0" timeOffset="60301.4491">18976 6816 14157,'0'20'-8296</inkml:trace>
  <inkml:trace contextRef="#ctx0" brushRef="#br0" timeOffset="61167.4986">18302 7670 8359,'-20'-20'1602,"20"20"-609,0 0 192,0 0 192,0 0 225,0 0-417,0 0-416,20 20-1,20-20-63,-1 40 64,1-20-65,19 19-159,2 21-193,-3-21-224,3 1-64,-2 20-64,-19-20-288,-1-20-64,1 19-289,-20-19-480,-1 0-64,-19 0-480,0-20-1506,0-20-3684</inkml:trace>
  <inkml:trace contextRef="#ctx0" brushRef="#br0" timeOffset="61426.5134">18739 7629 13580,'0'-19'1410,"0"19"-1250,-20-19 224,0 19 321,0 19 384,1 0-192,-1 22-353,-21-1-127,1 19 31,1 21-64,-1-21-384,1 1 97,19 0-33,0-21 0,20 1-128,0 0-129,0-20-255,0-1-641,20-19-1377,0 0-3236</inkml:trace>
  <inkml:trace contextRef="#ctx0" brushRef="#br0" timeOffset="61859.5382">19075 7312 5829,'-18'-20'2498,"18"20"-1056,0-20 223,-20 20-351,20 0 191,-21 20-256,21-20-576,-20 20-129,20 0-159,-20 20-33,20-21 32,0 21 1,0 0-193,20-20-128,-20 19 32,20-18 0,1 19-192,17-21-448,-17-19-449,-1 19-1089,0-19-2371</inkml:trace>
  <inkml:trace contextRef="#ctx0" brushRef="#br0" timeOffset="62357.5667">19235 7391 13292,'-20'20'-96,"20"0"192,0 0 128,0 0 193,0 0 223,0 19-319,0-18-257,0-2 0,0-19 0,0 0 0,0 21-32,0-21 32,0-21-96,0 2-96,20-2-96,-20 1 31,0 1-31,20-1-96,-1 0 64,-19 0 95,20 20 258,-20 0 255,0 0 32,0 20-160,20 0-159,-20 0 63,0-20-32,0 19-96,0 1 0,0-20 0,20 0 64,-20 0-32,0 0 0,20 0-64,-1-20 64,-19 1-32,20-1 0,0 20-32,1-20 32,-1 20-32,0 0 64,-20 0 192,18 20 96,-18-20 33,0 20-1,0-1-32,0 1-224,0 1-96,0-2-192,21-19-512,-21 21-642,0-21-1665,0 0-5380</inkml:trace>
  <inkml:trace contextRef="#ctx0" brushRef="#br0" timeOffset="62617.5815">19612 7312 11498,'-20'0'1890,"40"0"-2082,-20 20 897,20 0 608,-20 0-32,20 19-416,-20-19-385,20 20-351,-20-20-33,0 19-64,0-18-96,0-2-321,0 2-223,-20-2-674,20 0-1985,-20-19-7463</inkml:trace>
  <inkml:trace contextRef="#ctx0" brushRef="#br0" timeOffset="63222.6161">19790 7272 6598,'0'0'3747,"0"0"-3202,0 0 1216,0 0 257,20 20-256,0 0-449,1 20-288,-1-1-288,18 21 32,3-1-321,-21 1-256,-1-1-64,1 2-31,0 18-97,-20-19 96,0 19-64,-20-19-289,0 0-287,-19-1-289,-2-19-416,3 0-1217,-3 0-3012</inkml:trace>
  <inkml:trace contextRef="#ctx0" brushRef="#br0" timeOffset="63619.6388">18083 7292 12427,'-39'20'1249,"19"0"-1056,0 20-97,0 19 704,-19 20 642,-1 2-385,20-2-609,20 0-256,0 1 1,0-1-161,40 0-865,19-19-961,1-20-992,19 20-994</inkml:trace>
  <inkml:trace contextRef="#ctx0" brushRef="#br0" timeOffset="64117.6672">20327 7193 2626,'-39'-20'10282,"39"20"-8713,0-19-63,0 19-321,0 0-352,0 0-129,18 0-223,23 0-225,-21 0-256,19 0 0,-19 0-545,20 0-640,-20 0-705,-1 19-1505,1-19-1377</inkml:trace>
  <inkml:trace contextRef="#ctx0" brushRef="#br0" timeOffset="64245.6747">20466 7213 11370,'-20'40'2306,"0"-21"-1024,20 1 255,0 20-288,0 0-608,20-21-513,-20 21-160,20-20-993,-20 20-1762,20-21-5573</inkml:trace>
  <inkml:trace contextRef="#ctx0" brushRef="#br0" timeOffset="64766.7045">21082 7789 15438,'-21'0'1249,"21"0"-544,21 0 224,17 0 0,23 0-129,18 0-255,20 0-289,20 0 97,19 0 127,2 0-128,20 0-63,-2 0-129,0 0 64,-19 0-128,-39 0-96,-21 0-96,-39 0-833,-20 0-480,-20 0-481,-20 0-1665,-40 20-8809</inkml:trace>
  <inkml:trace contextRef="#ctx0" brushRef="#br0" timeOffset="65458.744">15702 7928 13164,'-20'0'1121,"20"0"-1153,20 20 256,-2-20-32,23 0 705,18 0 0,1 0-609,19 0-160,20 0-31,1 0 127,19 0 0,21 0 64,18-20 129,0 20 31,22-20-128,-22 20 33,1-20-225,-21 20-64,-38 0-96,-40 0-1057,-41 0-2434,-19 20-9001</inkml:trace>
  <inkml:trace contextRef="#ctx0" brushRef="#br2" timeOffset="71543.0919">16615 8822 6694,'0'60'2562,"0"-20"-2562,0 19-192,0 1 192,0-20 192,0 19 961,0-39 225,0 0-642,0 0-127,0-20 704,-20 0-160,20-20-832,0-20-129,0 0-96,0 1-64,-20-1 0,20 20-32,20-19-160,-20 39-161,0-21 97,20 21 0,-20 21 0,19-2 160,-19 1-32,20 20 64,-20-20 0,20 0 64,-20-1-32,20 2 32,-20-21 32,0 0 224,20 0 224,-20-21-351,19 2-161,-19-1 64,20 0-64,0-20-128,0 40 128,0-20-32,-1 20 64,1 0 96,0 0 32,-20 20 160,0 0 32,21 0 1,-21 0-33,0 19-128,0-39-128,0 21-160,0-2-128,0 1-545,0-20-896,20 0-1955,0 20-4547</inkml:trace>
  <inkml:trace contextRef="#ctx0" brushRef="#br2" timeOffset="71810.1073">17131 8981 8488,'0'20'4163,"0"-20"-3586,0 20 1153,0 0 95,19-20-447,1 20-578,20 0-447,-20-1-225,19 2-128,2-2-320,-3-19-417,3 20-865,-21-20-1088,0 0-1666,-1 0-4933</inkml:trace>
  <inkml:trace contextRef="#ctx0" brushRef="#br2" timeOffset="71982.1171">17429 8962 13933,'-40'19'576,"19"1"-159,1 20 832,-18-20-192,17 19-353,-19-18-511,21 18-129,-1-19-417,20 0-287,-20-20-1122,20 20-2978</inkml:trace>
  <inkml:trace contextRef="#ctx0" brushRef="#br2" timeOffset="72366.1391">17945 8703 8680,'0'-19'993,"-20"19"-705,0 0 993,0 19 769,0 1-256,-19 20-577,19 0-256,0 19-192,20 1-289,0-20-96,0 19-191,20-19-225,0-1 64,0 1-353,19-20-223,1 0-545,-1-20-1089,1 0-1954,0 0-5862</inkml:trace>
  <inkml:trace contextRef="#ctx0" brushRef="#br2" timeOffset="72704.1585">18123 8922 10762,'-40'59'1954,"40"-39"-1826,0 20 512,0 0 545,0-21-512,0 2-353,20-2-127,-20 1-1,20-20 128,1 0 0,-21-20-256,18 1-32,-18-21-32,20 20 0,1-20-64,-21 20-96,20-19-32,-20 18 160,20 2 32,-2-1 64,-18 20 224,21 20 193,-21-1 159,20 21-63,-20-20-97,20 20-95,-20 0-353,20-21 32,-20 21-384,0-20-385,19-20-288,-19 20-897,0-20-2402,20 0-5862</inkml:trace>
  <inkml:trace contextRef="#ctx0" brushRef="#br2" timeOffset="72885.1688">18441 8962 928,'19'0'12108,"-19"0"-11371,20 0 1248,20 19-191,-1-19-737,1 0-384,1 0-673,-21 0 352,19-19-384,-19 19-705,0 0-1056,-20 0-2724,0-21-7910</inkml:trace>
  <inkml:trace contextRef="#ctx0" brushRef="#br2" timeOffset="73064.179">18579 8822 2722,'-20'40'9641,"20"0"-8488,0-1 1121,0 1-224,0 0-961,20 0-704,-20-1-289,0-18-160,0 18-224,20-19-289,-20 0-672,21 0-1474,-1-20-2722</inkml:trace>
  <inkml:trace contextRef="#ctx0" brushRef="#br2" timeOffset="73303.1927">18877 8803 11787,'20'39'1505,"-20"1"-768,0-20 1281,0 19-353,0 1-608,0 0-608,0-20-321,0 20-160,0 0 96,0-21-481,0-19-992,20 20-2370,-20-20-8841</inkml:trace>
  <inkml:trace contextRef="#ctx0" brushRef="#br2" timeOffset="73577.2084">19037 8644 10345,'38'0'2659,"-17"19"-1634,19 2 993,-20 18-385,19 1-416,-19 19-448,0 1-481,-20-20-256,0 19 32,0 1-96,0-1 32,-20-19-32,0 20-224,0-20-128,-19-20-321,-1 19-1441,1-19-4933</inkml:trace>
  <inkml:trace contextRef="#ctx0" brushRef="#br2" timeOffset="83959.8021">4763 3318 2274,'0'-20'1825,"0"20"-255,0 0-161,0 0-704,0-20-225,-21 20 481,21 0 64,-18 0-288,18-19 32,-40 19-161,19 0-384,-17 0-95,-23 0-33,21 0-64,-39 19-128,20-19-129,-40 20-63,20 0-320,-2 0 127,2 0 417,0 0 64,20 0 32,-2 19-32,3 1-32,17 0 0,1-1 96,1 1-96,39 0 0,-20 0 0,20-1 32,0-19-32,20 20 32,-20 0 32,20-1 0,-1 1 0,21 0 32,-20-20-64,1 20 0,-1-1 0,-20 1 0,18-20-64,-18 0 32,0 20 32,0-21 0,0 1-32,20 0-32,-20 0-160,21-20-1,19 20 65,-1-20 0,21 20 128,-1-20-32,0 0 0,1 0 64,-1 19 0,20-19 0,2 0-32,-2 0 64,-20 0-32,2-19 32,-3 19 0,3-20 0,-22 0 32,-19 0 224,20 0 129,-40 20 63,19-20 33,-19 1 288,0-2-129,0 2-223,20-21-225,-20 0-128,0 1-32,20-21 32,0 20-64,0-19 32,-1-1 513,1 0 287,0 0-191,0 1-96,1-1-193,-21 21-128,0-1 225,0 0-289,-21 1 0,1-1-160,0 0-96,-19 20-96,-1 1 0,-19-1-32,19 20 95,-19 0 1,-22 20 96,22-1-160,-1 21-993,1 0-1249,0 0-1954</inkml:trace>
  <inkml:trace contextRef="#ctx0" brushRef="#br2" timeOffset="86528.9491">4643 11247 7847,'-18'0'3107,"-2"0"-2755,20 0-288,0 0 673,0 0 448,20 0-608,-20 0 63,38 0 193,3 0-64,18 0-161,20 0-63,1 0-193,20 0-32,-21 0-63,20 0-225,-20 0 32,0 0-32,-19 0-64,-1 0-96,-18 0-193,-21 0-832,-20 0-2786,0 0-7913</inkml:trace>
  <inkml:trace contextRef="#ctx0" brushRef="#br2" timeOffset="89456.1164">8812 9140 12812,'20'0'480,"-20"0"-320,0 0 897,-20 0-352,2 20-97,-3 0 1,1 20-353,0-20-192,-19 19 97,-1 1-129,0 20-97,1-21-31,-1-18 0,19 18-128,-17-19-192,18-1-962,20 2-1761,-21-21-1921</inkml:trace>
  <inkml:trace contextRef="#ctx0" brushRef="#br2" timeOffset="89716.1315">8415 9359 11530,'0'20'545,"-20"19"-513,1-18-32,-1 18 352,-20 0 865,20 2-31,20-1-354,0-21-383,20 2-1,0 18-31,0-39-129,19 20-64,1-20-96,1 0-32,18 0 64,-19-20-352,-1 20-512,-19 0-1250,20 0-1922,-40 0-4067</inkml:trace>
  <inkml:trace contextRef="#ctx0" brushRef="#br2" timeOffset="90906.1995">7423 12062 1985,'0'19'6278,"0"-19"-5381,0 0 352,0 0 833,0 0-768,-20 0-321,0 0-353,1 20-384,-21 20-160,-1 0-64,-17-1-32,-1 21 0,-2-21 0,2 21 0,19-20 65,0 0 223,1 0-64,-22 0-224,3-1 0,17-19-352,23 20-161,-3-21-576,1-19-1409,20 0-833</inkml:trace>
  <inkml:trace contextRef="#ctx0" brushRef="#br2" timeOffset="91259.2197">7204 12042 11851,'-38'0'1441,"18"0"-1089,20 20 545,0-20 192,20 0-64,-2 0-256,2 0-449,41-20-128,-2 20-63,0-20-65,1 0-32,19 0 96,-20-1-64,-19 2 64,1 19-224,-23 0 32,-18 19 64,0 22-32,0-21 32,-18 39-32,-2-19 0,-1 20-289,1-1-832,0 1-1409,2-21-2339</inkml:trace>
  <inkml:trace contextRef="#ctx0" brushRef="#br0" timeOffset="95259.4481">11513 10770 12619,'-20'0'1442,"20"0"-962,0 0 193,0 0 512,20 20 32,0 0-64,-1 0-192,21 19-128,19 1-256,-19 20-33,39-20-96,-18-1-287,-2 1-33,20 0-128,-19 0 0,-1-1-32,1-19-128,-21 0 31,2 0-31,-3-20-32,-18 20-96,-20-20-129,21 0-223,-21 0-225,0 0-224,-21 0-641,21 0-1889,-20-20-1922</inkml:trace>
  <inkml:trace contextRef="#ctx0" brushRef="#br0" timeOffset="95518.4627">12207 10790 10025,'21'-40'1826,"-21"20"-1570,-21 20 481,1 0 192,0 20 736,-19 20 33,-1 19-801,-19 1-385,-1 40 193,1-21-65,-2 21-255,-18-21-1,20-20 97,19-19-417,1 0-128,19-21-33,0 2-447,20-21-449,0 0-1153,0 0-2723</inkml:trace>
  <inkml:trace contextRef="#ctx0" brushRef="#br0" timeOffset="96001.491">12942 10969 7591,'0'0'7655,"-20"0"-6022,20 0-576,20 0-32,0 0-320,-1 0-288,1 0-257,0 0-192,21 0-257,-3 19-383,-17-19-706,19 0-1152,-40 21-2082,18-21-2339</inkml:trace>
  <inkml:trace contextRef="#ctx0" brushRef="#br0" timeOffset="96124.4973">13041 11108 12716,'-40'60'2370,"20"-40"-1153,20-1-32,20-19-833,0 20 161,0-20-481,39 0-481,-18-20-2145,-3 1-4645</inkml:trace>
  <inkml:trace contextRef="#ctx0" brushRef="#br0" timeOffset="96810.5373">14133 9598 8872,'-20'19'608,"20"-19"-95,0 0 640,0 0 288,20 0-95,0 0-321,0 0-353,-1 0-159,1 0-257,20 0-128,-20 0-128,-1 0-32,1 0-256,0 0-673,-20-19-961,0 19-1377,0 0-2498</inkml:trace>
  <inkml:trace contextRef="#ctx0" brushRef="#br0" timeOffset="97487.576">14074 9677 9545,'19'0'768,"-19"20"-479,0-20 255,20 20-224,-20 0 289,0 0 0,0-1-193,20 21 0,-20 0-127,0 20 127,0-21 32,20 41 33,-20-21-33,0 21-256,0-20-95,0 19-33,0 1-32,0-1 64,0 0 32,0 21 0,0-21-32,0 21 32,0-21-64,20 21 64,-20-21 0,19 21 65,-19-21 63,0 20-128,0-19 352,20 19-127,-20 1 127,0-1-223,0 0-225,0-19 0,0-1-64,0 0-65,0 1 33,0-21 96,20 21 449,-20-20 63,0-1 33,20 1-161,-20-21-159,0 1-129,0 0-160,0 19 96,0 1-32,-20-1-32,20 2 32,0-3 32,0 3-64,-20-2 32,20-19 0,-20 20 32,20-21-96,0 1 128,-19 0-96,19-1 32,0 1-64,-20 0 96,20-21-64,0 2-64,0 18 160,0-39-96,0 21 0,0-2 96,0-19-96,0 0 64,0 20 32,0-20 0,0 0-64,20 0 65,-1 0-129,21-20-33,-20 20-255,19-19-192,22 19-353,-23-21-512,3 21-1314,19-19-3587</inkml:trace>
  <inkml:trace contextRef="#ctx0" brushRef="#br0" timeOffset="99060.666">16714 9677 7142,'0'0'1314,"0"0"31,0 0 705,0 0 64,0 0-385,0 0-896,19 0 0,1 0-385,20 0-95,-20 0-225,19 0 64,2 0-192,-1 0 96,-1 0-32,21 0-32,-41 0 32,21-20 32,-20 20 0,0 0 129,-1 0-129,-19 0 0,0 0-160,0 0 128,0 20-32,-19-20 32,19 20-64,0 20 0,0-20 0,-20-1 0,20 21 32,20 0-32,-20-1-32,0 1 128,0 0-96,0 0-32,0 19 32,0-18 0,0 18 0,-20-19-32,0 19 32,20 1-32,-20 0 96,0-1-32,1 0-96,-1 22-64,0-22 128,20 20 0,0 1 96,-20-1 0,20 20 128,0-18 0,20 18 129,-20-20-97,0 20 32,0-20-128,0 22 33,0-22-1,0 20-192,0 0 64,0-19-96,0 19 128,0 0 32,-20-19-224,20 19 320,0-20-128,-21 1 64,21 0 97,0-40-193,0 19 64,0 0-32,0 21-320,0 0 512,21-21-224,-21 21 0,0-21 32,20 1-32,-20-1 0,20 1-64,-20-20-32,20 20 96,-20-21-64,19 0 64,1-18 32,-20 18-160,0-18 128,20-2 65,-20-19-129,0 20 160,0-20 192,0 0-128,-20 0-32,0 0-95,1 0-1,-21 0-160,20 0 64,-19 0-64,-22 0-1,21-20-223,1 20-448,-1 0-289,-19 0 32,19 0-449,1 0-1473,-1 0-2594</inkml:trace>
  <inkml:trace contextRef="#ctx0" brushRef="#br1" timeOffset="101647.8137">8356 9439 4708,'0'-21'1025,"-20"21"416,0-20-95,20 1-161,-20-1 96,-19 0-64,-1 0-64,1 0-833,-21 20-159,1 0 159,-20 20-192,-21 0-160,0 20-64,0-1-192,1 21-33,0 0 289,20 19-96,-20 21 192,20-1-64,20 1-128,-2 19-256,2 0 63,19 0 321,20 1 289,0 38 191,20-18-160,20 38-95,20-19-97,0 1-96,19-22 32,20-18-96,21-1-160,-1-39 0,20-1-161,1-39-448,-1-1 385,0 1 256,-1-40-481,2 0 257,-21 0 352,20-20 32,-40-20 0,0 1 32,2-21 32,-22 1 416,-19-21 545,19 0 353,2-39 63,-23-20-256,23 1-512,-22-42-65,-19 2-191,0-1-289,-20 0 32,0 19 545,-20 22 63,-21 18-127,3 21-289,-23 0-448,2 39 513,-20 0-449,-1 21 0,0 19-193,22 0-447,-3 20-225,2 20-673,19-20-928,1 40-2659</inkml:trace>
  <inkml:trace contextRef="#ctx0" brushRef="#br1" timeOffset="102550.8656">9011 10670 10986,'0'0'1377,"0"-19"-832,20-1 288,0 0-65,0 1 129,0-22 64,19 1-320,1 1-193,-1-1 0,21 1-31,20-1-161,-22 0 0,43 0-192,-2 1-64,1-21 32,18 20-64,21-20 96,19 1-128,-18 19 96,19 0 97,-21 0 159,22 21-160,-22-1 0,2 0-96,-2 20 64,-19 0-128,20 0 32,1 0 32,-22-20-64,21 20 96,-19 0-32,-1-20 0,-20 20-64,1-20 64,-1 20 0,-20 0 128,-20-19 65,1 19-97,-21 0-96,1 0-128,-20 0-289,-20-20 97,0 20-128,0 0-257,0 0-416,0 0 128,-20-20 0,-20 20-865,21-20-1569,-21 0-5829</inkml:trace>
  <inkml:trace contextRef="#ctx0" brushRef="#br1" timeOffset="102816.8808">12248 9478 16207,'-41'20'32,"41"-1"-160,21 2 128,-1-1 96,39 0 609,0-20-257,21 20-352,-1-1-96,20 21 224,-20-20 321,-20 0-417,2 0 32,-21 0-32,-1 0-192,-19 19 128,-40-19 0,0 0 192,-19 20-127,-42 0-129,2-21 0,-20 21-129,0 0-799,40 0-706,-20-21-1793,39 22-9289</inkml:trace>
  <inkml:trace contextRef="#ctx0" brushRef="#br0" timeOffset="104525.9786">14728 9856 6309,'0'0'4421,"0"-20"-3428,0 20 672,0-20 193,0 20-449,0 0-352,0 0-384,0 0-225,0 0-159,0 0 191,20 0-224,-20 20 97,0 20-33,0-21 96,0 21-159,0 20-33,0 0-32,-20 0-128,20-21 64,0 21-160,0-21 160,0 1-128,0-20 64,20 0-64,-20 0 32,0-1-384,0-19-257,0 0-384,0 0-416,0 0-577,0 0-2914</inkml:trace>
  <inkml:trace contextRef="#ctx0" brushRef="#br0" timeOffset="105941.0595">15702 9916 10570,'-40'-21'704,"19"21"385,21 0 897,-20 0 32,20 0-641,0 0-480,20 21-224,-20-2 96,21 21 95,19 0-223,-1 0-481,1-1 321,19 1-289,1 0-128,-1-21-32,-18 22-96,17-22-417,-37 1-159,19-20-289,-22 20-577,-18-20-1248,0 0-2948</inkml:trace>
  <inkml:trace contextRef="#ctx0" brushRef="#br0" timeOffset="106157.0718">15979 9816 8488,'-20'20'5349,"0"0"-4837,0 19 65,1 1 223,-21 0 1,20 20-64,-19-1-481,19-19-160,-20 0-96,19 0-320,21-20-929,0-1-1506,0 1-1857</inkml:trace>
  <inkml:trace contextRef="#ctx0" brushRef="#br0" timeOffset="106655.1003">16079 9458 5124,'0'-19'3652,"0"19"-3172,-21 0 930,21 19 447,-20-19-511,20 20-385,-20 0-193,20-1-31,-18 2 224,18 19-160,0-1-353,0-18-32,18 18-480,-18 1 289,20-20-193,-20 0 0,20-1-64,1 1-161,-1 0-383,0-20-321,-2 0-1057,3 0-2018,-21 0-4163</inkml:trace>
  <inkml:trace contextRef="#ctx0" brushRef="#br0" timeOffset="106850.1115">16198 9578 9032,'0'20'2146,"0"-1"-1089,20 2 481,-20 18-225,0-19-544,0 0-545,19 0-128,-19 0-64,0-1-192,0-19-545,20 20-1057,-20-20-1857,20 0-5093</inkml:trace>
  <inkml:trace contextRef="#ctx0" brushRef="#br0" timeOffset="107088.1251">16277 9458 8295,'0'0'4773,"0"0"-4261,20 20 1634,-20-20-512,20 20-513,-1-1-160,1 2-609,20-1-160,-40 0-31,21 19-129,-21-18-64,0-2-257,0 21-223,0-20-545,0 0-545,-21 0-1248,21-1-2115</inkml:trace>
  <inkml:trace contextRef="#ctx0" brushRef="#br0" timeOffset="107405.1432">16417 10214 17552,'0'20'192,"0"-1"-32,0 1 769,0 20-64,0-20-416,0 19-321,0 1-481,0-20-319,0 20-577,0-1-2211,0-18-9096</inkml:trace>
  <inkml:trace contextRef="#ctx0" brushRef="#br0" timeOffset="109330.2533">14748 10869 5349,'0'-20'5861,"0"20"-4964,0 0 769,0 0 608,0-19-673,0 19-416,0 0-640,0 19-289,0-19 225,0 40 223,0-20 1,0 40-161,0-20-223,0 20-65,-20-1-96,20-19-64,0 19-32,0-19 0,0-20-64,20-1 32,-20 1-128,0 0-192,0 0-160,0-20-97,0 0-256,0 0-256,0 20-544,0-20-1218,0 0-3299</inkml:trace>
  <inkml:trace contextRef="#ctx0" brushRef="#br0" timeOffset="110044.2942">15641 11028 2754,'-20'0'10058,"20"0"-8841,0 0-96,0 20 480,0-20-159,0 21-545,20-2-161,1 21-223,-1-20-1,18 20-191,3-1-33,-1-19-160,-21 20-96,21-21-32,0 21-224,-21-20-65,21 20-447,-20-40-193,1 19-448,-21 2-609,18-21-2306,-18 0-7239</inkml:trace>
  <inkml:trace contextRef="#ctx0" brushRef="#br0" timeOffset="110304.3091">15959 11048 11306,'-20'-20'2402,"20"20"-2145,-20 0 159,1 0 929,-1 20-95,-20 20-514,20 0-319,1 0-321,-21-1 64,20 1-64,-1 19-160,3-19 192,18-20-192,-20 20-96,20-21-321,20 2-223,-2-21-321,3 19-769,-1-19-2658</inkml:trace>
  <inkml:trace contextRef="#ctx0" brushRef="#br0" timeOffset="110722.333">16137 10750 10313,'0'-20'1057,"0"20"-192,0 0 1089,0-19-385,0 19-640,0 19-704,-18-19-65,18 20 448,0 0 1,0 20-161,-20-1-224,20-19-31,0 20-97,0-20-96,20 20 96,-20-21-128,18 2-160,3-2-129,-1-19-255,0 20-481,0-20-1025,-1 0-1954,-19-20-4804</inkml:trace>
  <inkml:trace contextRef="#ctx0" brushRef="#br0" timeOffset="110918.3442">16277 10830 11851,'0'19'448,"0"1"257,0 0 1441,0 0-737,0 0-576,0 0-609,20 0-96,-20-1-32,0 2-224,20-2-416,-20-19-769,0 20-1186,19-20-2978</inkml:trace>
  <inkml:trace contextRef="#ctx0" brushRef="#br0" timeOffset="111235.3623">16396 10770 8744,'21'0'897,"-21"0"1601,18 0-256,2 0-929,0 20-480,1 0-384,-1-20-65,-20 20-160,0-1-96,0 1-128,0 20 0,-20-20 32,-1 0 32,1 0-32,20-1 64,-20 2-63,20-21 223,0 0-64,0 0 32,0 19 32,20-19-63,0 0-65,21 0-224,-23 0 32,3 0-481,-1 0-608,0 0-1249,-20 0-3204</inkml:trace>
  <inkml:trace contextRef="#ctx0" brushRef="#br0" timeOffset="111948.4031">16435 10830 2466,'0'-20'2178,"0"20"128,0-20-288,-18 20-288,18 0-225,0-20-32,-21 20-287,21 0-65,0 0-128,0 0-225,0 0 1,0 0-321,0 0-127,0 0 191,0 20-191,21 0 127,-3 0-128,2 19-96,0-19-191,1 0 63,-1 20 0,-2-20-128,-18 20 64,21-1-64,-21-18 32,0-2 0,0 1-64,0 0-32,0 0 31,0-20-127,-21 0 160,21 0-160,0 20-513,0-20-928,0 0-2147,0-20-4836</inkml:trace>
  <inkml:trace contextRef="#ctx0" brushRef="#br0" timeOffset="112460.4324">16277 11326 6053,'-40'20'11403,"40"-20"-11499,0 0 96,0 0 673,20 0 159,0 20-383,20-20-289,-1 20-96,1 0-32,-19-1-64,-3-19-128,2 21-128,-20-2 63,0 2 65,-20-2 192,2 2 64,-3-21 0,1 19 609,0-19-96,0 0 255,20 0-319,0 0-321,0 20-64,20-20 33,0 0-33,21 0-128,-23 20-353,22-20-127,1 0-64,-23 0-738,3 0-383,-21 20-1538,20-20-4068</inkml:trace>
  <inkml:trace contextRef="#ctx0" brushRef="#br0" timeOffset="113017.4641">15621 11863 14862,'0'20'1569,"20"-20"-992,-20 0 640,21 0-769,-21 19-576,20-19-481,-20 21-1505,0-21-2978</inkml:trace>
  <inkml:trace contextRef="#ctx0" brushRef="#br0" timeOffset="113153.472">15682 12081 13388,'0'20'-352,"-20"0"-513,20-20-192,0 20-2658</inkml:trace>
  <inkml:trace contextRef="#ctx0" brushRef="#br0" timeOffset="113449.489">15741 12459 14862,'0'0'-449,"0"0"-1248,0 0 127,0 0-9032</inkml:trace>
  <inkml:trace contextRef="#ctx0" brushRef="#br0" timeOffset="113564.4955">15761 12578 14125,'0'0'352,"0"0"-2562,0 0-1121</inkml:trace>
  <inkml:trace contextRef="#ctx0" brushRef="#br0" timeOffset="114285.5367">14708 12837 9128,'0'-20'2659,"20"-1"-1506,-20 21 448,0-20-159,0 20 31,0 0-256,0 0-929,0 0 257,0 0 128,0 20 31,0 21-95,0-2-193,0 1-192,0 20-127,0-1 31,-20 1-32,20-1-128,0 1 32,-19-21-128,19 2-97,0-22-287,0 21-481,19-40-609,-19 19-1056,20-19-3332</inkml:trace>
  <inkml:trace contextRef="#ctx0" brushRef="#br0" timeOffset="114949.5748">15562 13015 7110,'-20'0'6598,"0"0"-5092,20 0-321,0 20-128,0-20-96,0 20-32,20 0-192,0 0-321,0 0 32,19 19-320,2-19-288,-1 20 449,-1-20-386,1-1-191,-1 22-320,1-22-1,-20 1-320,0 0-224,-1-1-865,-19-19-1441,0 0-2659</inkml:trace>
  <inkml:trace contextRef="#ctx0" brushRef="#br0" timeOffset="115188.5884">15919 13015 12940,'-19'-20'929,"-1"20"-513,0 0 929,0 0-384,0 20-224,1 0-353,-1 0 1,0 20 191,-21 19-159,23 1-353,-2-1-96,0-19-289,20 19-255,0-18-193,0-22-320,0 2-833,20-2-2306</inkml:trace>
  <inkml:trace contextRef="#ctx0" brushRef="#br0" timeOffset="115678.6165">16237 12578 7655,'0'0'1890,"0"0"-769,-19 0 993,19 0-929,0 0-288,-20 20-1,0-20-255,20 40-96,-20-21 63,20 1-63,0 20-417,0 0-64,0-1-32,0 2-32,20-22-160,-20 1-193,20 20-415,0-20-738,-1-20-1921,-19 20-4068</inkml:trace>
  <inkml:trace contextRef="#ctx0" brushRef="#br0" timeOffset="115923.6305">16356 12717 11787,'0'0'1601,"-20"20"-800,20-20 1089,0 20-1090,0-20-479,0 19-65,0 22-128,0-21-96,20-1-32,-20 1-96,20-1-256,-20 2-545,20-21-1345,-20 0-2210,0 0-4869</inkml:trace>
  <inkml:trace contextRef="#ctx0" brushRef="#br0" timeOffset="116212.647">16435 12578 10698,'0'0'1313,"0"0"-96,0 0 801,20 20-769,-20 0-480,20 0-417,1-1 65,-1 21 31,-2-20-160,-18 20-96,21-1-95,-21 2-65,0-22-32,0 20-161,0-18-223,-21-1-321,3 0-832,-2 0-2563,-1-1-7559</inkml:trace>
  <inkml:trace contextRef="#ctx0" brushRef="#br0" timeOffset="117207.7039">16218 13234 9480,'0'19'865,"0"-19"-544,0 20 1312,0-20-992,0 21-577,0-2-64,0 1 32,0 0 32,0-1 32,-20-19 224,20 21 129,0-21 31,0 0 129,0 0-129,-20 0-224,20 0-159,0-21-65,0 2-32,20 19 0,-20-40 0,20 21-32,-1-2 32,21 1 160,-20 20 64,0 0 192,-1 0-224,1 0-127,-20 0-33,0 20-32,0 1 64,0-2 0,0 1 0,0 0 32,-20-1 64,20-19 96,0 0 0,0 0-31,0 0-97,20 0-96,0-19-32,0-1-32,1 0 128,-3 1 96,2-2 96,0 21 1,-20 0 287,21 0 65,-21 0-225,0 21-224,0-21-64,0 19-95,0 1-33,0 0 32,20-1-417,-20 2-608,18-1-736,-18-20-2884</inkml:trace>
  <inkml:trace contextRef="#ctx0" brushRef="#br2" timeOffset="120055.8668">14947 13750 7655,'20'0'1922,"-20"21"-1890,0-21 192,0 0 1537,0 0-127,0 19-609,0 1-513,0 0-223,0-1-129,0 2 96,0-1-128,0 20-96,-20-21 96,20-19 161,0 20 127,0-20 97,0 0-321,0 0-128,0-20-32,0 20-32,0-19-96,0-2-32,0 2-33,20-1-127,-20-1 96,20 2-96,19-1 224,-19 0-64,0 1 160,0 19 96,-1 0 96,1 19-160,-20 1-32,0 0 32,0-1-32,0 2 64,0-1-32,0-1 32,0-19 225,0 0-33,0 0-32,20 0-256,-20 0-32,20-19 0,-20 19 0,21-20 0,-3 20-96,2-21 64,0 21 64,1 0 160,-1-19 96,0 19 353,-1 19-257,1-19 129,-20 21-257,20-1-96,-20-1-160,0 2 32,20-2-32,-20 1-288,20 0-417,-20-20-256,19 20-673,-19-20-1857,20 0-3460</inkml:trace>
  <inkml:trace contextRef="#ctx0" brushRef="#br2" timeOffset="120323.8821">15682 13790 11530,'-20'20'1762,"20"-20"-1089,0 0 1345,0 20-705,0-20-801,20 19-319,0 2-161,19-21-32,-19 20-321,0-1-223,0-19-577,-1 0-545,1 21 1,0-21-1378,-20 0-3363</inkml:trace>
  <inkml:trace contextRef="#ctx0" brushRef="#br2" timeOffset="120525.8937">15880 13750 11883,'0'21'1633,"-20"-2"97,0 1 768,0 0-1152,-19-1-898,19 22-384,-21-22 96,23 2-544,-2-2-545,20 1-160,0 0-1313,0-20-2531,0 0-1025</inkml:trace>
  <inkml:trace contextRef="#ctx0" brushRef="#br2" timeOffset="121051.9238">16119 13711 3299,'-20'0'9000,"20"19"-8103,-20-19 672,20 0 193,20 0-1121,-20 0-353,38 0-160,-17 20-192,-1-20-96,20 21-288,-21-2-257,1 1 32,-20 0 257,20-20 352,-40 19 128,20 2 288,-20-1 353,1-20 64,-21 19-161,20 2 129,-1-21-193,3 0-255,18 0 159,0 19-128,18-19-31,3 0-161,19 20-128,-1-20 64,1 0-224,0 20-33,-1-20 1,1 0-192,-19 0-385,-3 0-1217,2 0-3875</inkml:trace>
  <inkml:trace contextRef="#ctx0" brushRef="#br0" timeOffset="126894.2579">17984 9816 10473,'-39'0'961,"39"-20"321,0 20-386,0 0-415,0 0 224,0 0 223,19 20-223,1 0-353,-20 20-63,20 0 95,0 19 64,0 21 225,-20 19-96,0 0-1,0 20-159,0 20-97,-20 20 0,0 20-32,0 20-63,0 0 31,1 19-128,19-19-32,0 20-160,0-21 128,19-19-32,1-20 32,0-39 321,0-21-129,0 0-192,-1 1-64,1-1-32,0 0-833,0-19-128,1-21-160,-3 1-1089,-18-21-2947</inkml:trace>
  <inkml:trace contextRef="#ctx0" brushRef="#br0" timeOffset="128106.3273">19075 10810 9993,'-18'-20'2594,"18"0"-1056,-20 20 384,20 0-673,-21 0-512,21 20-417,-20 0-192,20 19 96,0 21-64,0 0-64,0-1 1,20-18-1,21-2-96,-2 1 160,-19-20 0,39 0-32,-19-20 64,0 0 97,-1-20-289,-19 0 128,20-20 0,-21 1 0,-19-21-96,0 20 0,0 0-64,0 0-160,0 20 64,-19 20 32,19 0-97,-20 0 129,0 20-96,20 20 192,0 0 64,0 19-96,0 1 96,20 0 32,0 19-160,-1-19 0,1-1 161,0 20-129,1-18-65,-21-2 162,0-19 127,0 20 320,-21-41-31,1 21 63,-39-20-31,19 0-257,-19-20-32,-20 20-160,-2-20-64,2 0-64,0 0-320,20 0-385,-1 0-288,21 0-608,19 0-1474,0 0-5990</inkml:trace>
  <inkml:trace contextRef="#ctx0" brushRef="#br0" timeOffset="130899.487">18958 10393 3267,'-21'0'1857,"21"0"-1536,0 0 383,-20 0 513,20 0 801,0 0-384,0 0-545,0 0 32,-20 0 64,20 0-64,0 0-352,0 0-289,0 0-31,0 0-225,20 0-32,-20 0 32,20 0 33,19 0-257,1 0 32,1 0 32,-2 0-32,21 0-32,-21 0 0,1 0 0,-1 0-96,1 0 64,-20 0 0,0-21-64,-20 21 31,0 0-63,0 0-128,0 0-320,-20 0-481,20 0-577,-20 0-1121,0 0-1248</inkml:trace>
  <inkml:trace contextRef="#ctx0" brushRef="#br0" timeOffset="131323.5113">19215 10234 9961,'0'0'1025,"0"19"-993,0-19 801,0 0 256,20 20 224,0-20-640,-1 20-353,21-20-64,-20 20-128,19 0 32,-19-20-128,0 20 1,21-20-1,-41 19 0,20-19 0,-2 0 64,-18 21-64,0-21 160,0 0 449,0 0-193,-18 0-256,18 0-32,-20 0 64,20 19-191,-20-19 159,-1 20-128,21 0 0,-20 0-32,20 0-64,-20-20 96,1 19 64,-1 2-288,0-21 224,0 19-160,20 1-641,0 1-1953,0-21-5959</inkml:trace>
  <inkml:trace contextRef="#ctx0" brushRef="#br0" timeOffset="134297.6813">18858 10472 11594,'-20'0'929,"20"0"64,0 0 417,20-20-65,-20 0-512,19 0-417,21 1-352,1-2-32,-3 2-32,23-21 32,-2 20-32,-19-20-32,-1 21-32,1-1-224,-40 20 64,20 0-33,-40 0 65,0 39 192,0 1 0,-19 0 96,-1-1 96,-1 21-63,23-20-1,-23-1 224,41-18 161,0-2-289,0-19 384,41-19-191,-2-2-257,1-18-192,19-1-32,-19 1-96,19-21 96,-19 20-161,-20 0-255,-1 21-257,1-1 129,-20 20 383,0 0 161,-20 20 192,1-1 97,-21 21 31,0 20-64,1-20-32,19-1-32,0 1-96,20-20 32,0-20 1,0 19 159,20-19-32,0-19-128,19-1-160,1 0 0,0 0-257,-21-19 129,1 18 0,0 2-192,1-1 223,-21 20 193,0 0 0,0 0 0,-21 20 353,-19 20 31,21-1-96,-1 1-127,0-20-1,20 20-96,0-21 32,0-19 96,40 0-160,-21 0 32,21 0 32,-19-19-160,-1-2-512,0 2-449,-2 19-353,-18-20-1729,-18 20-8744</inkml:trace>
  <inkml:trace contextRef="#ctx0" brushRef="#br0" timeOffset="135766.7654">19930 10889 11274,'-41'0'3748,"41"0"-2595,0 0-32,0 0-96,20 0 96,1 0-513,19 0-479,-1 0-161,1 0-481,-1 0-544,-19 0-1473,0 0-4037</inkml:trace>
  <inkml:trace contextRef="#ctx0" brushRef="#br0" timeOffset="135893.7727">19989 11009 15598,'-19'39'1474,"19"-18"-802,0-21 513,39 0-480,1 0-385,19-21-448,-19 21-1858,-1 0-4804</inkml:trace>
  <inkml:trace contextRef="#ctx0" brushRef="#br0" timeOffset="136675.8174">20843 9299 14349,'-41'0'1377,"23"-20"-416,-2 20 192,20 0-224,20 0-320,-2 0-193,23 0-256,-1 0-64,19 0-63,0 0-290,-19 0-255,21 0-481,-43 0-1153,23 0-3011</inkml:trace>
  <inkml:trace contextRef="#ctx0" brushRef="#br0" timeOffset="137374.8573">20764 9359 10730,'-41'20'2978,"41"-20"-2337,0 0-481,0 0 673,0-20 224,21 20-256,-21 0-417,20 20-352,-20-20 96,20 19 161,-20 22-33,18-22-64,-18 21-96,0 20 0,-18-1 0,18 1 64,-20 20-63,20-1-65,-20-20 64,-1 21 0,21 0 0,-20-1 96,2 21 96,18-21-224,-21 1-32,1-1-64,20 20 225,0-19-97,0 19-32,0 0-32,0 1 224,0-1 256,0 1-191,0-1-289,0 20 224,0-20-224,0-19 160,0 20 0,20-1-192,-20 0-64,0 0 417,0-19-289,0 19-96,21 0-32,-21-19 128,0 19 64,0-39-192,0-1 128,0 1-32,0 0 0,0 19 32,0 0-64,0 20 96,0-18-128,0-2 32,0 0 0,0-19 32,0-1 32,0 1-64,0-1 128,0-18-192,0 18 224,18-19-32,-18-20 33,0 20-129,0-20 32,-18-1-32,18-19 32,0 20-64,0-20 96,0 0 32,0 0-96,0 0 32,0 0-160,0 0 128,0 0 0,18 0-96,23 0 64,-1 0-288,19-20-449,0 20-352,1-19-577,19 19-960,0-20-4229</inkml:trace>
  <inkml:trace contextRef="#ctx0" brushRef="#br0" timeOffset="137965.8909">21517 9498 3203,'-18'-20'640,"18"20"-4482</inkml:trace>
  <inkml:trace contextRef="#ctx0" brushRef="#br0" timeOffset="138528.9233">21517 9439 10217,'-18'-21'1185,"18"21"-384,0-20 737,18 20-97,-18 0-320,0 0-609,0 0-383,0 20-1,0 1 32,0-2-32,0 21-32,0 0-64,0-20 32,20 20-64,0 0 32,1-21 0,-1 1 64,-2 0 128,23-20-95,-1 0-1,-21-20 0,21 20-384,-20-20 320,0 1 224,-20-21-224,0 20-64,0 0-32,0 0-128,0-1-64,-20 2 31,20 19 33,0 0 0,-20 0-32,20 19 96,0 2 96,0 19 0,20-1 32,-20 1-32,20 20 64,-1-20-64,1-1 32,0 21 32,0-21 96,-20-18 160,0 18 65,-20-19 127,0 0 97,0-20-161,-19 0-95,-1 0-65,1-20-288,-1 0 32,-19 20-224,18-39-289,21 18-544,-18 2-544,17-1-1378,21 0-2050</inkml:trace>
  <inkml:trace contextRef="#ctx0" brushRef="#br0" timeOffset="138917.9457">21975 9041 11755,'20'0'448,"-20"0"353,-20 0 928,20 0-287,0 0-257,-21 0-448,21 20-161,-20 0 97,2 20-129,18-1-31,0 1-257,0 0-64,0-1-96,18 1-128,2 0 64,1-20-32,-1-1-416,0 1-129,19 1-640,-19-21-1281,0 0-3075</inkml:trace>
  <inkml:trace contextRef="#ctx0" brushRef="#br0" timeOffset="139098.9559">22133 9200 10281,'0'0'4356,"0"20"-4131,0 0 159,0 0 577,20-1-385,-20 1-415,20 0-161,-20 0-481,20 0-127,0 0-385,-20-1-1153,0-19-1890</inkml:trace>
  <inkml:trace contextRef="#ctx0" brushRef="#br0" timeOffset="139350.9704">22213 9041 14990,'0'20'1217,"0"-20"-1025,19 20 1281,1-1-95,0 2-578,20 18-415,-21 1-321,1 0-64,0-1-32,-20 1 0,21 0-192,-21-20-289,-21 19-159,1-18-289,0-2-225,-19 1-1600,19-20-3588</inkml:trace>
  <inkml:trace contextRef="#ctx0" brushRef="#br0" timeOffset="140367.0283">21598 10293 9288,'-20'-20'5189,"20"20"-4933,0 0-256,-21 0 32,21 0 289,0 20 319,-20 0-223,20 20-225,0 0-32,20-1-64,-20-19 0,21 20-96,17-21 96,-17 2 0,19-21 97,-1 0-33,1 0-32,-20-21-32,19 2 0,-19-1 64,0-20-32,-20 20 33,20 1-226,-20-21-255,0 40 32,-20-20-96,20 20-129,0 20 321,-20-1 96,20 21 64,0 0 32,0 19 0,0-19 0,20 20 32,-20-20 32,0 20 160,0-21 160,0 1 161,0-20-97,-20 19 33,20-39 256,-39 20-97,19-20-95,0 0-257,-20 0-224,1-20-192,-1 1-385,1-1-383,19 0-706,-21-20-512,21 20-1441,2 1-2275</inkml:trace>
  <inkml:trace contextRef="#ctx0" brushRef="#br0" timeOffset="140722.0489">22153 10015 12908,'-20'0'1473,"20"0"-1153,-19 0 1666,-1 20-737,20 0-704,0-1-161,-20 1-63,20 20-65,0-20 32,0 19-128,20-18-224,0-1-64,-20-1-192,19-19-225,1 20-832,0-20-1185,0 0-2595</inkml:trace>
  <inkml:trace contextRef="#ctx0" brushRef="#br0" timeOffset="141010.0653">22252 10055 13196,'0'0'2274,"0"0"-2114,0 0 769,20 0-128,-20 19-641,20-19-160,-20 20 32,20 1 0,-20-2 0,-20 1-32,20 0 64,0-1 0,-20 2 96,20-21 97,0 0 63,0 20-320,0-20 0,0 0 64,0 0-32,20 0-320,0 0-289,-1 0-448,1 0-993,0 0-1921,-20 0-2499</inkml:trace>
  <inkml:trace contextRef="#ctx0" brushRef="#br0" timeOffset="141225.0776">22412 9975 12619,'0'0'-96,"0"20"513,18 0 1825,-18 20-673,20-1-480,1 1-352,-1 0-224,0 0-321,-20-1-160,0 1-96,0-20-321,0 0-159,-20 19-161,0-18-512,-1-21-2627</inkml:trace>
  <inkml:trace contextRef="#ctx0" brushRef="#br0" timeOffset="141811.1111">21875 11247 16239,'20'0'1890,"-20"0"-1762,0 0 576,0 0 225,0 0-640,0 0-385,0 20-449,0 0-512,21-20-512,-21 19-2083,18 1-3971</inkml:trace>
  <inkml:trace contextRef="#ctx0" brushRef="#br0" timeOffset="141953.1193">21875 11526 12043,'0'0'2722,"20"0"-2241,-20 19-129,0-19-832,21 0-3844</inkml:trace>
  <inkml:trace contextRef="#ctx0" brushRef="#br0" timeOffset="142077.1263">21934 11664 4067,'0'20'1634,"20"0"-4805,-20-20 1313</inkml:trace>
  <inkml:trace contextRef="#ctx0" brushRef="#br0" timeOffset="142352.1421">21934 11961 11883,'0'21'160,"0"-1"-64,0-20 1249,0 20-31,20-20-1250,-20 0-2307,0 20-4643</inkml:trace>
  <inkml:trace contextRef="#ctx0" brushRef="#br0" timeOffset="142503.1507">21895 12181 16143,'0'19'-2274,"0"-19"-3844</inkml:trace>
  <inkml:trace contextRef="#ctx0" brushRef="#br0" timeOffset="143424.2034">21637 12856 12684,'20'-19'1505,"-20"-1"-1121,0-1 481,0 21-352,0 0-385,0 0-128,-20 0-96,20 21 160,-21-1 64,21-1 0,0 20-128,-18 22 32,18-22 0,18 1 0,-18 0 256,21-20 289,-1 0-1,0-1 1,19-19-161,-19 0-159,0 0 63,0-19-96,0-1-128,-20 0-32,19 0-320,-19-20-224,0 20-97,0 1 0,20-1 97,-20 0-65,0 20 417,0 20 96,0 0 0,0 19 32,-20 21 32,20-1-32,0 1 32,-19 19 0,19-19-32,-20 0 321,20 0 127,-20-21 321,0 1 128,0-20-321,1 0-352,-1-20-31,0 0-161,-21-20-32,3 20-128,17-20-609,-19-20-929,1 20 1,-1-20-1442,20 1-2947</inkml:trace>
  <inkml:trace contextRef="#ctx0" brushRef="#br0" timeOffset="143749.222">22133 12419 13773,'0'-20'608,"0"20"-704,0 0 544,-19 20 930,19-1-289,-20 2-385,20-1-191,-20 19-97,0 1-159,20 20-289,0-21 32,0 1-289,20-20-159,0 20-225,0-21-256,19-19-1249,-19 20-2850</inkml:trace>
  <inkml:trace contextRef="#ctx0" brushRef="#br0" timeOffset="144202.2479">22292 12518 7879,'-20'40'1826,"20"-20"-1762,0 20 0,-20-1-32,20-19-64,0 0-64,0 0 32,20 0 160,-20-20 160,20 0-128,-20 0-192,0 0-32,0-20 160,20 0 32,-20-20-64,0 21-128,19-1 0,-19 0 64,20 20 0,-20-20-96,0 20 160,20 0 64,-20 20-96,0-20 0,0 20-224,0 0 64,0-20 128,0 19 96,21-19 0,-21 0 96,20 0-32,-20 0-224,0 0-128,18-19-257,-18 19 289,0 0 1313,20 0 993,-20 0-609,21 0-1248,-21 0 31,0 19 32,0 1-192,0 0-128,20-20-128,-20 20-32,0-20-448,0 20-1603,0-20-3522</inkml:trace>
  <inkml:trace contextRef="#ctx0" brushRef="#br0" timeOffset="144571.269">22629 12479 11691,'0'0'1313,"0"0"-1185,0 0 2114,0 20-672,0-1-674,0 21-383,0 0-353,20 0 0,-20-1-128,20 21-160,-20-21-416,20 2 351,-20-2-351,0-19-545,0-1-1410,-20 2-4483</inkml:trace>
  <inkml:trace contextRef="#ctx0" brushRef="#br0" timeOffset="145840.3413">22730 9319 7879,'-21'0'4260,"21"-20"-3555,0 20-97,0 0 417,0 0 128,0 0-384,0 0-224,21 0-97,-21 0-96,18-20 33,2 20-129,0 0-160,1 0-96,17 0 32,-17 0-32,-1 0 32,20 0-128,-40 0 64,19 20 0,-19-20-32,0 20 64,0 0-96,0 0 64,0 0-64,0 19 64,0-18-64,0 18-1,0 21 161,0-20-64,0 20-64,0-1 32,0 1-96,0-1 128,0 20-64,0 1 32,-19-20-32,19 39-32,0-19 96,0-1 64,0 21-64,0-21 128,0 41 64,0-21 225,0 0-225,0 20 32,0 0 0,0-19-160,0 19-64,0 0 129,0-20-161,0 1 64,0 19 0,0-20 64,0 20-96,0-19 128,19 19-64,-19-20 128,0 0 64,0-19-31,0 0-1,0-20-160,0-1 96,0 40-160,0 0 160,20 0-160,-20-18 96,0 18-32,0-20 0,0 1 64,0-20 65,20 18-97,-20-18 96,0 0-128,0 0 0,20-1-64,-20-19 32,20 0-32,-20-1 32,19 2-128,-19-22 64,20 1 32,-20 0 64,0-20 32,0 0 96,0 0-96,0 0-96,-20 0 0,20 0 0,-39-20-320,19 0-160,-20 1-193,1-2-448,-1 1-1153,1 20-4068</inkml:trace>
  <inkml:trace contextRef="#ctx0" brushRef="#br0" timeOffset="152882.7444">11533 11823 10634,'-20'0'1665,"20"0"-1184,-20 0 832,20 0 352,0 0-287,0 20-545,20-20-1,0 0-159,19 20-161,21 0-223,19-20-33,0 19-416,0-19 576,21 0-288,-1 0 97,0 0-65,0-19-64,-38 19-128,-22 0-289,1 0-319,-20 0-673,0 0-833,-40 19-2179,20-19-8293</inkml:trace>
  <inkml:trace contextRef="#ctx0" brushRef="#br0" timeOffset="153654.7886">18877 12081 16399,'-39'40'1890,"39"-40"-1634,20 0-128,39 20 673,0-20-257,40 20-255,21-20-129,-1 20-192,21-1 192,-21-19-192,-1 20-96,-38-20-641,0 0-2242,-42 0-4164</inkml:trace>
  <inkml:trace contextRef="#ctx0" brushRef="#br0" timeOffset="155690.905">4902 13075 11498,'-20'0'1025,"20"0"-832,-20 0 928,20 0 0,-20 0-641,1-20-480,19 20-32,-20 20-32,0-20 32,0 40 96,-1-1 0,3 1 0,-2 19-32,20 1-32,0 20 0,0-1 0,0-19 0,20 0 0,19-1 32,1-19 32,-1-1 128,21-39 385,-21 0 160,21 0-353,-1-19-256,-18-1 64,18-20-63,-19 0 95,-20 1-32,-1-21 32,-19 1 32,0 19 1,0-20-129,-19 20-32,-21 0-192,-1 1-64,3 19-1,-23 0-63,22 20 128,-21 0-384,21 20 544,-1 19-128,1 2-32,19-2 96,20 0 64,0 2 160,20-22 128,-1 21-96,21-20 65,0 0-257,19 0 64,-18 0-32,-3-20-64,3 0-320,-21 0-609,-2-20-1698,3 20-8487</inkml:trace>
  <inkml:trace contextRef="#ctx0" brushRef="#br0" timeOffset="156102.9283">5617 13333 14509,'20'20'1442,"-20"-1"-1090,0-19 833,19 0-96,-19 21 128,20-21-896,0 0 127,0 0-352,0 20 96,-1-20-448,21 0-801,-20 0-929,0 0-1377,-1 19-1666,-19-19-3779</inkml:trace>
  <inkml:trace contextRef="#ctx0" brushRef="#br0" timeOffset="156229.9359">5795 13512 11210,'-40'40'2531,"40"-20"-1571,-19-20 866,19 20-128,19-20-481,1 0-705,0 0-480,20 0-384,-21 0-993,21-20-3428</inkml:trace>
  <inkml:trace contextRef="#ctx0" brushRef="#br0" timeOffset="156686.962">6451 12976 12491,'0'0'481,"-20"0"-545,20 0 256,-20 19 577,0 21-257,-1 0 33,21 0-33,-18 39 257,18-20-225,0 21-255,0-20-193,18 19-64,3-19-96,19-20-289,-1-1 1,-19 1-128,20 0-321,-1-20-673,1-20-1600,0 0-3749</inkml:trace>
  <inkml:trace contextRef="#ctx0" brushRef="#br0" timeOffset="156917.9752">6749 13174 16976,'0'20'224,"0"0"-96,18 0 192,2 19 769,21 1-384,-3-20-417,-17 19-288,19-18-160,-1-1-160,1 20-481,0-40-384,-20 19-737,-1-19-1377,1 20-2563</inkml:trace>
  <inkml:trace contextRef="#ctx0" brushRef="#br0" timeOffset="157104.9859">7066 13154 11274,'-40'40'577,"20"-20"-65,0 19 1698,0 2-480,1 18-1025,-21 1-481,20-20-192,-1 19-96,3-19-833,-2 0-1153,20-21-1409,20-19-2691</inkml:trace>
  <inkml:trace contextRef="#ctx0" brushRef="#br0" timeOffset="157306.9975">7125 13055 13132,'0'0'3908,"0"0"-3940,0 0 544,0 20 545,21-20-384,-1 0-385,-2 20-224,2-20-256,21-20-353,-3 20-736,3 0-769,-21-20-1281,0 20-1025</inkml:trace>
  <inkml:trace contextRef="#ctx0" brushRef="#br0" timeOffset="157426.0043">7344 13035 4131,'-40'0'5125,"19"20"-2178,3 0-961,-2 0-513,20 19-256,0 1-736,0-20-385,0 20-737,0-21-1793,20 22-5573</inkml:trace>
  <inkml:trace contextRef="#ctx0" brushRef="#br0" timeOffset="158268.0523">7621 13095 10473,'-20'20'3043,"0"-20"-2082,2 0 160,18 19-96,0-19-288,0 20-128,0 20-97,38-20-256,-18 19 97,21 2 63,-2-22-96,1 21-288,19-21-64,-19 22-256,0-22 96,-21 2-545,1-2-480,0 1-1249,0 0-2403</inkml:trace>
  <inkml:trace contextRef="#ctx0" brushRef="#br0" timeOffset="158476.0643">7939 13075 16079,'-20'20'929,"0"0"-769,1 19 224,-1 1 545,0 0-64,-20 20-481,20-1-320,-19 1-512,19-1-449,0-19-512,20 0-833,0-20-1634,0 0-5861</inkml:trace>
  <inkml:trace contextRef="#ctx0" brushRef="#br0" timeOffset="158742.0795">7998 12976 14509,'0'0'737,"0"0"-641,20 19 737,1 1 416,-1 0-384,0 40-353,-2-21-223,23 21-65,-21 19-288,0-19 448,-1 20-352,1-21 32,-20 21-256,0-40-192,0 19-161,-20-19-448,1-20-1793,-1-1-3781</inkml:trace>
  <inkml:trace contextRef="#ctx0" brushRef="#br0" timeOffset="158966.0924">8296 12976 15758,'-19'0'833,"19"0"-737,19 0 673,-19 0-481,20 19-192,20-19-416,-20 0-1249,19 0-1058,2-19-1441</inkml:trace>
  <inkml:trace contextRef="#ctx0" brushRef="#br0" timeOffset="159124.1013">8614 12796 12844,'0'0'512,"0"21"545,0-1 1025,-20 19-641,20 1-1152,0 0-481,0 19-962,0 1-2113,0-20-8520</inkml:trace>
  <inkml:trace contextRef="#ctx0" brushRef="#br0" timeOffset="159593.1282">8952 13055 17264,'-20'20'256,"20"0"-192,0 0 160,20-1 769,0 1-352,0 20 224,-1 0-417,21-1-160,0 21-191,19-21-97,-19 21-33,-1-20-415,1 20-161,-1-20-95,2-20-225,-1-1-705,-22 1-2369,3-20-8457</inkml:trace>
  <inkml:trace contextRef="#ctx0" brushRef="#br0" timeOffset="159796.1398">9369 13095 16751,'-41'20'833,"3"19"-769,17 1-32,-19 0 160,20 20 481,-19-1-545,-1 20-288,1-19-192,-1 0 127,20-1-191,0-19-801,20-20-1954,0 0-2819</inkml:trace>
  <inkml:trace contextRef="#ctx0" brushRef="#br0" timeOffset="159998.1513">9488 12916 17969,'0'0'512,"0"20"-512,20-20 192,-1 0 32,21 0 353,0 0-257,19-20-320,0-1-320,2 21-577,-22-19-993,1 19-3619</inkml:trace>
  <inkml:trace contextRef="#ctx0" brushRef="#br0" timeOffset="160148.16">9766 12876 13260,'-41'40'1121,"41"-20"-352,0 0 576,20 19-480,-20 1-865,0 0 192,21-20-576,-21 19-801,20 1-1794,-20 0-6406</inkml:trace>
  <inkml:trace contextRef="#ctx0" brushRef="#br0" timeOffset="160639.188">10083 13294 10762,'0'39'2562,"-20"-19"-2594,20-1 192,0 2 769,0 18-96,0-18-513,0 18-256,0-19-64,20 20-160,1-20-96,17 19 64,-18-39 160,21 20 128,-2-20 0,-19-20-32,20 1 96,-21-1 385,1 0-33,0 0-256,0 0-192,-20 0-32,0 0-224,20 1 96,-20-2-192,0 21 224,0 21 32,0-2 32,0 21 32,20 0 32,-20 0-96,0 19 32,0 1-192,0-21-641,0 1 96,0 0 289,0 0 608,-20-1 1249,0-18 161,-20-2 287,1 1-479,-21 0-353,1-20-353,-2 0-447,-18 0-257,0 0-321,20-20-736,-21 0-1441,21 1-4197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0" timeString="2011-09-30T06:23:54.76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14208 14268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26:03.60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395 1589 4452,'-20'20'1793,"0"-20"418,1 0 479,19 0-640,-20 0-96,20 0-353,0 0-191,-20 0-417,20 0-225,0 0-31,-20-20-256,20 20-225,20 0-128,-20 0 192,20 0-160,0 0-64,19 0-64,1 0 161,1 0-193,18 0 32,-19 0 0,19 0-32,0 0 32,1-19-96,-21 19 32,1 0-257,1-20 33,-3 20-224,-17 0-129,-1 0-128,0 0 33,-20-21-65,0 21-800,0 0-1090,0 0-864,-20 0-5093</inkml:trace>
  <inkml:trace contextRef="#ctx0" brushRef="#br0" timeOffset="324.0186">772 1371 9256,'-19'-19'737,"-1"19"1569,20 0-256,0-21-1345,0 21-513,0 21 320,0-21 65,20 0 0,19 19 31,-19-19-256,21 20-159,-3-1-129,3-19 32,-2 20-96,1 1 32,0-2 0,-1 1-96,-19 0 0,0-1 96,0 2 96,-20-1-64,0-1 64,-20 21 0,0-20-96,0 20 64,-19-21-64,19 1-64,-20 20-256,20-20-2082,-19 1-4517</inkml:trace>
  <inkml:trace contextRef="#ctx0" brushRef="#br0" timeOffset="16251.9296">18798 2602 160,'20'-19'0,"-20"-1"224,20 20 1089,0-20 257,-20 20 704,19-20 160,-19 20-448,0 0 0,0-20-225,0 20-928,0 0-384,0 0-129,-19 0-128,19 0 32,-20 20-63,0-20 63,0 20 0,0 20 96,1 20 289,-1-1-257,-20 21 417,20-1-417,-19 0-128,19-19 97,20 19 31,0 1-96,20-20 1,0-1-65,-1 1-160,21-20 96,0-1-64,-21 1-64,21 0 0,-20-20-32,0-1-32,-1 1-417,1-20-608,-20 0-512,20 0-801,-20 0-1955</inkml:trace>
  <inkml:trace contextRef="#ctx0" brushRef="#br0" timeOffset="16908.9672">19255 3040 10153,'-20'0'1954,"20"0"-1121,0 0 672,0 0-640,0 19 0,20-19 224,-20 20-417,19 0-319,21 1 223,-20-2-127,19 1 95,1 20-255,21-20-161,-22 20-32,21-21-32,-1 21-96,-19-20-96,-1 0-64,-19 0-97,0 0-159,0-20-513,-20 0-448,0 0-193,0 0-672,-20-20-2659</inkml:trace>
  <inkml:trace contextRef="#ctx0" brushRef="#br0" timeOffset="17154.9812">19672 3020 2626,'0'-20'9513,"0"20"-9353,-20 20 865,0 0 416,0 19-512,-19 2-160,-1 17-288,-19 3-257,19-2 64,-21-19 96,42 20-288,-1-41-224,0 21-897,20-40-1217,0 20-1890</inkml:trace>
  <inkml:trace contextRef="#ctx0" brushRef="#br0" timeOffset="17883.0229">19930 2444 7174,'0'0'1506,"0"0"-1250,0 0 1506,-21 0-321,21 0-832,0 0-225,-20 20 160,20-1-31,0 1-33,-18 20 33,18 0-65,0-1-159,18 1-129,-18 19-128,20-38 64,1 19-32,-1-21-64,0 0-545,-20 2-768,19-21-1441,1 0-4357</inkml:trace>
  <inkml:trace contextRef="#ctx0" brushRef="#br0" timeOffset="18078.034">20128 2643 1505,'20'0'9801,"-20"19"-9673,0 1 1538,20 0-257,-20-1-800,0 2-225,19-1-256,-19 19-96,20-20-384,-20-19-1185,0 21-1891,20-21-6565</inkml:trace>
  <inkml:trace contextRef="#ctx0" brushRef="#br0" timeOffset="18230.0427">20207 2464 1825,'0'0'2979,"0"-20"-2883,-20 20-448</inkml:trace>
  <inkml:trace contextRef="#ctx0" brushRef="#br0" timeOffset="19087.0917">20367 2444 6950,'0'0'3235,"0"0"-2466,0 0 928,0 0-63,20 20-225,-20-20 1,19 19-385,1 1-385,0 0-255,20 0-225,-21 20-32,1-1 160,0 1-128,-20 19-64,0 2 1,0-23 31,0 3-385,-20-1-736,0-1-1313,1-19-1826,-21 0-7879</inkml:trace>
  <inkml:trace contextRef="#ctx0" brushRef="#br0" timeOffset="19946.1409">20108 2483 8231,'0'0'64,"0"0"513,20 0 736,-20 0-608,20 0 32,-20 0-193,0 0-192,0-19-31,0 19 287,0 0-95,0 0-1,0 0-31,0 0-1,0 0 65,0 0-65,0 0-320,0 0-96,0 0-32,-20 0-64,20 0 32,0 0 0,0 0-64,0 0 0,0 0-64,-20 0 64,20 0-64,0 19 96,20-19 0,-20 0 64,0 20 0,20-20 96,-20 0 96,0 0 161,0 0 63,0 0 0,0-20-159,0 20-225,0 0-160,-20-19 0,20 19-193,-20 0 129,20-20 96,-20 20-32,20 0 32,0 0-32,0 0-32,0 20 0,0-20 96,0 0 32,0 0 96,20 0 192,-20 0-96,20 0-320,-20 0-256,0 0-962,0-20-9768</inkml:trace>
  <inkml:trace contextRef="#ctx0" brushRef="#br0" timeOffset="23441.3408">20227 3417 8295,'-20'0'1410,"20"0"-321,0 0 736,0 0-768,0 0-416,0 0 0,0-19-289,0 19-128,-20 0-160,20 19-96,0-19 0,-19 20 32,19 0 0,-20 20-32,20-20 0,0 19 32,20-18-32,-20 18 64,19-19 0,1-20 128,0 19 129,0-19 127,21 0 96,-23-19 129,23-1-160,-21 0-97,0-20 0,-20 20 97,0 1 255,-20-21-159,0 20-321,-21 0-224,23 20-64,-23-20-256,1 20-897,20 0-2403,1 20-2978</inkml:trace>
  <inkml:trace contextRef="#ctx0" brushRef="#br0" timeOffset="24192.3837">21082 3139 8936,'0'0'3491,"0"0"-3202,0 0 1280,0 0-192,20 0-31,-2 0 31,2 0-672,41 0-161,-22 0-384,1 0-160,-20 0-160,19 0-961,-19 0-865,-20 0-1601,0 0-4677</inkml:trace>
  <inkml:trace contextRef="#ctx0" brushRef="#br0" timeOffset="24328.3914">21140 3219 13068,'-20'40'1569,"20"-40"-1473,20 19 897,1-19 32,19 20-288,19-20-417,0 0-256,-19 0-1153,19 0-1921,-39 0-5831</inkml:trace>
  <inkml:trace contextRef="#ctx0" brushRef="#br0" timeOffset="24646.4097">21895 3059 13773,'-20'0'1409,"20"0"-1377,0 0 544,0 20 193,0 0 0,0 1-193,0 18-287,0 1-161,20-20-64,-20 20-32,0-21-64,21 21-128,-21-20-449,18 0-416,-18 0-512,20-20-898,1 0-3394</inkml:trace>
  <inkml:trace contextRef="#ctx0" brushRef="#br0" timeOffset="25136.4377">22133 2742 9833,'-19'-40'1665,"19"40"-1024,0-20 1601,0 20-704,0 0-129,0 0-768,0 20-321,19-20 160,1 19 289,20 22-321,-1-2-63,1 1-1,0 20-192,-1 19 97,2-19-193,-3 20 32,-18-22 0,1 23-64,-1-22-64,-20 1 128,-20-1-128,-21-19 32,23 0 0,-23-1-192,1 1 224,21 0-480,-21-21-609,20 2-833,0-1-1217,-19-20-9993</inkml:trace>
  <inkml:trace contextRef="#ctx0" brushRef="#br0" timeOffset="31637.8094">8435 2345 4452,'0'0'2338,"0"0"-192,0 0 288,0 0 1,0-21-482,0 21-543,0 0-289,0 0-256,0 0-129,0 0-159,0 0-161,0 0-352,0 0-160,0 0-64,21 0 224,17 0 32,3 21 96,-1-21-320,19 0 192,-19 0-96,19 0 0,-19-21-224,-1 21-417,1 0-544,-19 0-480,-21 0-1667,20 0-4419</inkml:trace>
  <inkml:trace contextRef="#ctx0" brushRef="#br0" timeOffset="32477.8577">11572 2324 11306,'-20'0'673,"20"0"128,0 0 1249,0 0-1346,0 0-319,20 0 479,-20 0-63,40 0 64,-1 0-449,1 0-159,19 0-97,-19 0-128,1 0-128,-3 21-385,3-21-287,-21 0-418,-2 0-607,-18 0-385,21 0-865,-21 0-2563</inkml:trace>
  <inkml:trace contextRef="#ctx0" brushRef="#br0" timeOffset="33803.9335">17190 2324 10730,'0'0'864,"-20"0"97,20 0 1153,20 0-1057,-20 0-736,40 0-129,-1 0 160,2 0-64,17 0-255,22 0 31,-20 0-96,-1 0-321,20 0-800,-19 0-1345,-21 0-3908</inkml:trace>
  <inkml:trace contextRef="#ctx0" brushRef="#br0" timeOffset="36969.1145">14074 3835 2306,'-20'19'6374,"20"-19"-4773,0 0 257,0 0-224,20 0-353,-1 0-352,1 0-417,40-19-256,-1 19 65,20 0-1,0-20-96,2 20-160,-2 0-32,0 0-32,0 0-96,-18 0-384,-3 0-129,-17 0-512,-2 0-1025,-39 0-1153,20 0-3716</inkml:trace>
  <inkml:trace contextRef="#ctx0" brushRef="#br0" timeOffset="40741.3303">14054 3894 1633,'-20'20'2402,"20"-20"-1889,0 0 1120,0 0 193,0 0-320,0 0-225,0 0-320,20 0-257,0 0-159,-1 0-33,1 0 161,0 0-32,20 0-129,-1 0-160,21 0-127,-1 0-33,20 0-32,21-20-128,-1 1 32,0 19 64,20-21 64,1 21 97,19-19-97,-1 19-96,-18 0-128,19 0-32,-1 0-321,22 0-223,-2 0-353,-18-20 256,18 20 385,-19 0 224,-19 0 64,-1 0 32,-40 0-96,0 0 96,-20 0 64,-19 0 0,1 0-64,-21 0 0,-2 20-32,-18-20-64,0 0-1826,-18 0-7271</inkml:trace>
  <inkml:trace contextRef="#ctx0" brushRef="#br0" timeOffset="45099.5796">1964 5484 1953,'-20'0'9481,"20"20"-8808,0-20 224,-20 0 192,20 0-288,0 0 160,20 0 384,-20 20-448,20-20-161,-1 20 65,21 0-256,1 0-289,17 19-96,3-19-352,-2 0 544,0 1-448,-19-2 0,0-19-320,-21 20-609,21-20-481,-20 0-704,-20 0-1473,0 0-5670</inkml:trace>
  <inkml:trace contextRef="#ctx0" brushRef="#br0" timeOffset="45308.5908">2420 5405 12139,'-20'0'705,"20"20"-865,-39 19 768,19 1 833,0 0 1,-19 19-738,-1 1-575,-19 0-65,19 0-321,19-21-671,1 0-1379,20-18-3939</inkml:trace>
  <inkml:trace contextRef="#ctx0" brushRef="#br0" timeOffset="45633.6101">2778 5524 12235,'0'0'2466,"0"0"-2369,0 0 1312,0 0 320,19 0-479,-19 0-450,20 0-607,0 0-1,0-20-160,21 20 32,-23 0-64,2 0-545,0 0-704,-20 0-737,0 0-832,0 0-3172</inkml:trace>
  <inkml:trace contextRef="#ctx0" brushRef="#br0" timeOffset="45755.617">2797 5643 13196,'0'60'1473,"20"-60"-1088,0 20 63,20-20 193,-1 0-97,1 0-512,1 0-2018,-23-20-7014</inkml:trace>
  <inkml:trace contextRef="#ctx0" brushRef="#br0" timeOffset="46369.6522">3651 4192 6566,'-20'0'5477,"20"0"-5253,0 0 609,20 0 288,0 0-512,0 0-65,19 0-128,1 0-159,1 0-225,-3-20-32,-17 20-257,19 0-928,-21 0-865,1 0-1185,-20 0-2786</inkml:trace>
  <inkml:trace contextRef="#ctx0" brushRef="#br0" timeOffset="47148.6968">3691 4252 1473,'19'20'2082,"-19"-20"-224,20 19-385,0 2-480,-20-2-288,20 21 127,1 0 33,-21 0-192,20 19-161,-20 1-127,0 0-289,0-1-32,0 20-96,0 2-64,0-2-32,0 0 160,18-19-96,-18 20 64,0-20 0,0-1 64,0 20 128,20-19-32,-20 19 0,0 1-96,21-21-32,-21 21-128,0 0-96,0-21-192,0 1 127,0-21 225,0 21 128,0-21 385,0 1 127,0 0 289,-21 19-160,21-19-353,0 1-288,0-2-96,0 0-64,0 2-96,21-2 128,-21-19 96,20 20-32,-20-20 32,0 19 0,20-19 289,-20 20 223,0-19-31,0 17-129,0-17-192,0-2-31,0 21-1,0-20-32,0-20-96,0 20 0,0 0-32,0-20 32,0 20 32,0-20-160,0 0 737,0 20-577,0-20 448,0 0-223,0 0-65,0 0-192,0 19 0,0-19-64,0 0 0,0 0 0,0 20 96,0-20-192,0 0 96,0 0 96,0 20-32,0-20 128,0 0 97,19 0-129,-19 0-32,20 0-32,-20 0 0,20 0-96,0 0 0,0 0 32,-1 0-64,21-20 32,-20 20-192,19 0-321,1 0-704,-20-20-1089,1 20-2242</inkml:trace>
  <inkml:trace contextRef="#ctx0" brushRef="#br0" timeOffset="48065.7492">4226 4252 12395,'-18'0'577,"18"0"640,0 0 737,0-20-929,0 20-353,18 20 65,2-20 288,1 20-544,19-1-193,-1 21-96,1-19-224,19 18 32,-19-19 0,-1 20-320,1-20-65,1-1-383,-21-19-482,-2 20-832,2-20-1761,-20 0-7368</inkml:trace>
  <inkml:trace contextRef="#ctx0" brushRef="#br0" timeOffset="48280.7608">4564 4172 14509,'0'20'641,"-20"-20"-961,20 20 384,-20 20 192,-19-1 224,19 1 1,-20 20-321,21 0-128,-1-1-128,0-19-385,20 0-992,0-21-1794,20-19-5317</inkml:trace>
  <inkml:trace contextRef="#ctx0" brushRef="#br0" timeOffset="48590.7792">4803 4411 11466,'-20'0'1506,"0"20"-1698,20 0 352,0 0-32,-21 19 96,42-19 0,-21 0-64,20 0-95,20-20 255,-1 0 0,-19 0 64,20-20-63,-1 0-33,-19-20-32,-20 21 225,20-21-33,-40 20 257,0 0-321,0 20 193,-19 0-481,-1 0-416,20 0-994,-19 20-3074</inkml:trace>
  <inkml:trace contextRef="#ctx0" brushRef="#br0" timeOffset="49045.8053">4307 4888 13132,'0'0'2690,"0"0"-2978,18 0 737,3 20 63,-1 0 161,20-20-129,-21 20-191,21 0-129,0-1-384,-1 1 320,1 0-256,1 0-577,-23 0-448,2-20-577,1 20-992,-1-20-3972</inkml:trace>
  <inkml:trace contextRef="#ctx0" brushRef="#br0" timeOffset="49255.8173">4643 4849 12427,'0'0'1281,"-18"0"-1216,18 0 95,-20 39 288,-1-19 769,-19 20-384,20-1-481,1 1-63,-1 0-33,0-20-256,20 19-352,0-18-737,0-21-1090,20 0-1408</inkml:trace>
  <inkml:trace contextRef="#ctx0" brushRef="#br0" timeOffset="49499.8313">4941 4987 17104,'0'0'993,"0"20"-1378,-19-20 1058,19 20 224,0 0-353,0 20-320,0-20-288,0-1-416,0 2-321,0-2-1249,19 1-1569,-19-20-6951</inkml:trace>
  <inkml:trace contextRef="#ctx0" brushRef="#br0" timeOffset="50076.8643">4465 5405 7334,'-20'0'1250,"20"0"-161,-20 0 1185,20 0-416,0 0-641,0 0-256,20 0 320,-20 20-224,20-20-192,0 39-353,0-19-384,19 0-96,-19 0-64,21 0-544,-21 0-513,-2 0-160,23-20-673,-21 19-961,-20-19-2754</inkml:trace>
  <inkml:trace contextRef="#ctx0" brushRef="#br0" timeOffset="50264.875">4643 5405 12043,'-18'20'1089,"18"0"-1153,-20-1 769,-1 21 960,21-20-704,-20 20-673,0-1-256,20-19-128,-20 0-192,20 0-833,0-20-2210,0 21-6246</inkml:trace>
  <inkml:trace contextRef="#ctx0" brushRef="#br0" timeOffset="50604.8945">4803 5504 10153,'20'20'2883,"-1"-20"-2851,1 0 224,0 0 128,0 0-255,0 20 351,-20-20-352,19 0-160,-19 20 64,-19 0 160,19-1 1,-20-19 127,0 20 352,20 0-159,0-20-129,0 0-31,20 20-97,0-20-64,-1 21-160,1-21-224,0 0-385,0 0-992,1 19-1090,-21-19-3042</inkml:trace>
  <inkml:trace contextRef="#ctx0" brushRef="#br0" timeOffset="50841.908">4763 5902 15342,'0'0'2018,"0"0"-2306,0 0 480,0 0-64,20 19-288,-20-19-1250,20 0-3362</inkml:trace>
  <inkml:trace contextRef="#ctx0" brushRef="#br0" timeOffset="50985.9163">4803 6040 12139,'0'0'2819,"0"0"-3012,0 0-127,0 20-1954,0-20-2274</inkml:trace>
  <inkml:trace contextRef="#ctx0" brushRef="#br0" timeOffset="51115.9235">4803 6179 12299,'0'21'3075,"0"-21"-3203,20 0 224,-20 0-384,0 0-2979</inkml:trace>
  <inkml:trace contextRef="#ctx0" brushRef="#br0" timeOffset="51735.9592">4524 6478 15246,'0'0'1057,"0"0"-1153,0 20 993,0-1 352,20 1-448,0 20-289,21 1-384,-21-3-96,18-17-192,3 19-128,-21-21-193,19 1-287,-19 0 63,0-20-672,0 0-1314,-1 0-4067</inkml:trace>
  <inkml:trace contextRef="#ctx0" brushRef="#br0" timeOffset="51923.9698">4763 6478 14894,'-21'0'256,"3"20"-256,-2 19 288,-21-19 929,21 20-32,2 0-1089,-23 0-96,21 0-448,20-1-257,0-19-1793,0 0-3716</inkml:trace>
  <inkml:trace contextRef="#ctx0" brushRef="#br0" timeOffset="52276.99">4922 6736 5701,'-20'40'7335,"20"0"-7335,0-1 64,0-19 96,0 20 673,20-40 288,-20 20-513,0-20-351,19 0 255,1-20 65,-20 0-289,20 0-160,0-19-192,-20-1-96,21 20 64,-21 0-96,0 0-1,18 20 97,-18 0 513,20 20 223,-20 0-31,20 20 64,-20-1-385,21-19-192,-21 20-96,0-20-256,20 0-705,-20-1-929,0 1-2210</inkml:trace>
  <inkml:trace contextRef="#ctx0" brushRef="#br0" timeOffset="53423.0556">5160 4192 9801,'-21'20'1505,"21"-20"-1056,-18 0 1280,18 0-319,0 0-674,0 0-63,0 0-64,18 0-65,3 0-256,-1 0 1,20 0-257,-21 0 64,21 0-128,0-20 32,-1 20 0,-19 0-64,0 0 32,0 20-65,1-20 33,-3 20 128,-18 0-128,20 0 0,-20 20-32,21 0-64,-21-1-32,20 21 32,-20-1 128,20 1 0,-2 19 64,-18 1-64,21-20-128,-21 39-481,20-19 161,-20-1 159,0 0-255,20 2 255,-20 18-31,0 0-225,0-20 545,0 1 32,-20 19 513,20-20-225,-20 1 385,20 0-289,-21-1-192,21-20 257,0 21 159,-18-21-159,18-19 31,18 20 161,-18-20-161,0 20-191,21-21-65,-21 1-160,20-20-32,-20 19-96,0 1 96,0 0-160,0 0-96,-20 0 224,20 0-129,-21-1 65,21 1 64,-18 19-64,18-19 32,0-20 96,0 0-128,0 0-192,0-1 256,0 1 0,0-20 64,0 0-96,18 20 128,-18-20-64,0 20 0,21-20 32,-21 20 32,0-20-64,0 20-256,0-20 512,0 0-191,0 0-1,0 19 128,-21-19 0,3 0 32,-2 0 193,0-19-481,-21 19 64,2 0-64,19 0-257,-20 0-159,20 0-1442,20 0-3715</inkml:trace>
  <inkml:trace contextRef="#ctx0" brushRef="#br0" timeOffset="54434.1135">6311 5207 13228,'-20'0'1537,"20"0"-1569,-20 0 641,2 0 32,-23 0-449,21 19 32,-20 1-128,21 0-96,-1 20 96,0 19 225,0-19-257,20 19-64,20-19 64,0 0 32,0 0 64,39-21 64,-19 1-96,-1 0 64,22-20-63,-23 0-33,3 0-513,-21 0-255,0 0-353,-1-20-1057,-19 20-1730</inkml:trace>
  <inkml:trace contextRef="#ctx0" brushRef="#br0" timeOffset="54584.122">6093 5544 15694,'-20'0'1282,"20"0"-1667,20 0 385,0-20 192,19 20 65,1-20-225,21 20-961,-23 0-1025,23-20-160,-2 20-3491</inkml:trace>
  <inkml:trace contextRef="#ctx0" brushRef="#br0" timeOffset="54837.1365">6649 5107 14798,'0'19'-353,"0"2"321,0-2 256,0 22 289,0 18 159,0 1-191,0 19 256,19 0-705,-19 1 32,20-21-96,-20-19-193,20 0-607,0-1-866,1-19-1089,-21-20-3298</inkml:trace>
  <inkml:trace contextRef="#ctx0" brushRef="#br0" timeOffset="55082.1505">6787 5087 16079,'21'0'672,"-21"20"-960,0-1 416,20 21 385,-20 20 223,20-1-191,-2 21-353,-18 19-64,21 1-64,-21-21-352,20-19-64,0-1-609,-20-18-288,20-2-449,-20-20-768,19-19-3108</inkml:trace>
  <inkml:trace contextRef="#ctx0" brushRef="#br0" timeOffset="55436.1708">6530 5147 18737,'-20'-21'1057,"40"2"-1793,0 19 768,39-20 96,0 20 320,22 0 65,-2 0-481,0 20-128,0 20 31,-19-1-255,-21 21-224,1-21-609,-19 21 160,-21-21 640,-21 22 417,-19-22 161,21 1 159,-21-20 513,20 0-64,0 19-193,20-39-287,0 40 31,0-20-32,20 1-31,20-2-321,-1 1 0,1-1-225,1 1-223,-3 1-289,-17-21-608,19 20-545,-22-20-1281,3-20-1794</inkml:trace>
  <inkml:trace contextRef="#ctx0" brushRef="#br0" timeOffset="55806.192">7184 4948 10345,'-18'-20'3556,"18"20"-4133,0 0 97,0 20 704,0 0 288,18 19-255,-18 1-225,20 0-128,1-1 128,-21-18 32,20-2 0,-20-19-32,0 0 128,0 0 384,0-19-63,0-21-289,0 20-96,20 0-32,-20-20 128,0 20-128,18 0-64,3 1 32,-1 19 0,0 0 705,0 19-417,-1 1 1,1 0-129,0 20-192,-20-20 64,20 0-256,-20 20-417,0-40-1056,20 19-2723</inkml:trace>
  <inkml:trace contextRef="#ctx0" brushRef="#br0" timeOffset="55992.2026">7463 5007 13004,'19'20'2402,"-19"-20"-2466,20 0 1313,0 0-32,0 0-96,1 0-544,-3 0-609,2 0-865,0 0-993,1 0-2690</inkml:trace>
  <inkml:trace contextRef="#ctx0" brushRef="#br0" timeOffset="56178.2132">7522 4908 11018,'0'40'1249,"0"-1"-160,0-19 545,20 20-673,-20-20-449,21 20-384,-3-21-128,-18 2-544,20-2-1122,0 1-3427</inkml:trace>
  <inkml:trace contextRef="#ctx0" brushRef="#br0" timeOffset="56398.2251">7840 4888 14637,'0'40'1826,"0"0"-1506,0-21 1218,0 21-129,0 0-640,20 19-353,-20-19-448,20 1-544,-20-2-2019,0-19-7398</inkml:trace>
  <inkml:trace contextRef="#ctx0" brushRef="#br0" timeOffset="61786.534">10361 5207 6534,'0'-21'1569,"0"21"769,0-20 385,-20 20-1025,0-19-705,1 19-545,-1 0-320,0 0-128,-21 0-64,3 19 32,-3 1-32,3 20 64,17 0 0,1 0-32,20 19 0,0-19 96,0 19-128,20-19 64,19 0-32,1 0 128,19-1-96,2-39-32,-2 20 96,21-20 128,-21-20 32,0 0-128,-18-19 33,-1-1-1,-1 0 32,-19 1 64,-20-1 128,-20 0-31,-1 1 31,-17-2-192,-3 2-128,-18 0-224,-1 18 192,-19 1-128,20 20 64,-1 20-96,1 1-33,38-2-95,1 21 192,20-21 32,20 22 32,21-2 64,-2-20 32,21 2 0,-1-1-32,1 0 0,-1-20 0,-18 0-192,-3 0-1121,-17 0-1794,-1 0-3171</inkml:trace>
  <inkml:trace contextRef="#ctx0" brushRef="#br0" timeOffset="62149.5548">10936 5285 9833,'-39'0'4804,"39"21"-3715,0-21 897,0 0-833,0 0-352,20 0 32,-1 0-481,1 20-224,21-20-64,-3 0-416,-18 0-481,21 0-704,-21 0-1058,-20 0-1825</inkml:trace>
  <inkml:trace contextRef="#ctx0" brushRef="#br0" timeOffset="62277.5621">10936 5445 12716,'-19'39'384,"38"-39"641,1 20 288,21-20 64,-21 0-95,18 0-1058,3 0-865,-2 0-1633,-19 0-4676</inkml:trace>
  <inkml:trace contextRef="#ctx0" brushRef="#br0" timeOffset="63020.6046">11513 4172 2146,'0'0'6245,"0"0"-5956,20-19 1280,-1 19-31,-19 0-385,20 0-224,20 0-257,-20 0-223,19 0-257,-19 0-128,20 0 0,-21 0-160,1 0-481,0 0-832,-20 0-1666,0 0-4868</inkml:trace>
  <inkml:trace contextRef="#ctx0" brushRef="#br0" timeOffset="63964.6586">11533 4192 6982,'19'20'449,"-19"0"-161,20 0 96,-20 0 1,20-1 672,0 2-97,-20 19-447,20-1 160,-20 1 255,19 19-223,-19-19-353,0 20-191,20-1-65,-20 21 160,0-20-96,0 0 0,0-1 513,0 20-97,20-19-63,-20-20-321,0 20-96,20 0-96,-20 18 32,20-18 32,-20 0-32,0 19 32,0-19 129,0 19 31,-20-18-64,20 17-128,0-18 32,0 20-32,-20-21 0,20 1-64,0-1 32,-20 1 0,20 0 0,0-21 0,0 21 0,0-21 0,0 21 0,0-20 0,0 20 0,0-21 0,0 1 32,-20 20-32,20-20 64,-19 0 0,19-1-64,0 1 96,0-20 64,0 19-63,0-19-97,0 0-33,0 0 33,0 0 33,0 0-33,0-1 64,0-19 64,0 0-32,0 20-32,0-20 32,0 20 0,-20 0 64,20-20 0,0 20-32,0 0 1,0-1-97,-20 2 96,20-21-160,0 0 160,0 19 64,0-19 96,0 0 97,0 21-129,0-21-64,0 0 0,0 19-96,0-19 0,0 0 97,0 0-161,0 0 32,0 0 0,0 20 128,0-20-224,0 20 160,0-20 0,0 20 128,0-20-192,0 20 1,0-20-65,0 0 64,0 0 96,0 0-128,0 0 128,0 0 0,0 0 32,0 0 64,0 0-127,0 0 31,20 19-128,-20-19 160,0 0-32,20 0-32,-1 0-96,21 0 32,-20 0 0,19 0 0,-19-19-192,0 19 96,21 0-160,-23 0-32,2 0-64,1 0-289,-21 0-800,20 0-1090,-20 0-2113</inkml:trace>
  <inkml:trace contextRef="#ctx0" brushRef="#br1" timeOffset="67963.8873">5060 2166 10409,'-38'0'321,"17"0"127,21 0 1186,0 0-385,0-20 96,0 20-32,0 0-480,21 0-352,-3 0 223,22 20-95,19-20-289,22 0-96,-2 19 1,40-19-65,-19 20-256,19-20 192,-40 0-353,0 20-415,0-20 416,-38 0-994,-3 0-607,-18 0-2243</inkml:trace>
  <inkml:trace contextRef="#ctx0" brushRef="#br1" timeOffset="68504.9181">7265 2245 15983,'-20'20'608,"40"-20"-992,-2 0 1441,23 0-609,18 0 257,1 0 224,19 0-385,0 0-351,0 0-386,2 0 321,-22 0-864,1 21-1410,-21-21-2947</inkml:trace>
  <inkml:trace contextRef="#ctx0" brushRef="#br1" timeOffset="69045.9491">10480 2265 14189,'0'21'-416,"20"-21"576,1 0 929,17 19-481,3-19 513,-3 0 64,23 0-288,-2 0-256,1 19-257,19-19-320,-20 0-352,-18 0-1121,-3 0-1442,3 0-3139</inkml:trace>
  <inkml:trace contextRef="#ctx0" brushRef="#br1" timeOffset="69759.9901">15919 2265 9064,'-59'0'2178,"39"0"-1697,0 0 1953,20 0-608,0 0-545,0 0-192,20 0-641,20 0 97,-1 0-1,42 0-159,-2 0-193,20 0 32,-20 0-96,20 0 64,-38 0-256,-3 0-96,1 21-1473,-38-21-3364</inkml:trace>
  <inkml:trace contextRef="#ctx0" brushRef="#br0" timeOffset="73108.1816">12248 4153 1473,'0'0'2210,"0"-21"833,0 21 160,0 0-833,0 0-576,0-19-353,18 19-384,-18 0-224,0-20-160,0 20-97,-18 0-288,18 0-159,0 0-161,-20 0-193,-1 0-127,-19 0 192,21 20 96,-21-1 0,20 2 32,0-2-64,1 1 0,19 20 63,0-20 33,0 19-32,0 1 32,19 0-32,1 0 0,20-20 32,-1 20-192,1-21-32,1 1 96,18 0 128,-19-20 128,19 0 160,-19-20-31,-21 0-65,21 1-128,-20-21 128,0 20-64,-1-20 0,-19 0-96,0 0-32,-19 1-128,-1-1 32,-20 0-96,1 21 64,-21-2-32,1 21 31,-2 0 1,23 0 192,-3 21-160,2-2 0,19 1 64,20 0-96,0 20 64,0-20 0,39-1 32,-19 2 64,21-2 0,-3 2 0,23-2 32,-22-19 0,1 20-160,0-20-577,-21 0-640,1 0-1217,-20 0-4453</inkml:trace>
  <inkml:trace contextRef="#ctx0" brushRef="#br0" timeOffset="73700.2154">12744 4411 9064,'0'0'416,"0"0"770,-20 0 127,20 0 224,0 0-416,0 0-800,0 0-353,-21 20 32,21 0 32,-20 0 96,20-1 0,0-19 96,20 20-96,1 0 96,-1 0 161,-2-20-1,3 0-31,-1 0-97,20 0 0,-20 0-64,-1-20 193,-19 0-97,0 0 0,0 1 225,-19 19-225,-1-20-224,0 0-160,-20 20-192,19 0-1250,-17 0-2306,17 20-7398</inkml:trace>
  <inkml:trace contextRef="#ctx0" brushRef="#br0" timeOffset="74998.2897">12366 4849 8199,'0'-20'2851,"0"20"-1378,0-21 834,0 21-642,0 0-608,-19-19-480,19 19-193,-20-21-224,20 21-160,-20 0-224,-1 0 0,1 0-97,2 21 33,-23 19 128,21-20-128,0 19 128,1 1 64,19 0 160,0-1-257,19 1 161,1 0-32,0-20 64,21-1 0,18 2-96,-19-2 96,19-19 96,-19 0 96,19 0-63,-19-19 63,-21-2 64,21-18 0,-40 19 193,0-20-225,0 20 64,-20-19-384,0-1 128,-19 0 320,-1 1-127,-19 19-353,19-1 128,-19 21-257,18 0 65,3 0 192,-3 21-288,21-1 96,20-1 32,20 1 127,1 0 33,17 0-32,3 0 161,-1 0-514,19-1 641,-19 1-832,-1-20-513,1 20-1474,-20-20-2946</inkml:trace>
  <inkml:trace contextRef="#ctx0" brushRef="#br0" timeOffset="75326.3084">12843 5047 12908,'0'0'993,"0"0"512,0 20-608,0-20-385,0 20 129,0 0-385,0-1-128,0 2-96,0-2-32,0 1-288,0 1-352,20-2-1218,-20-19-2755</inkml:trace>
  <inkml:trace contextRef="#ctx0" brushRef="#br0" timeOffset="75994.3467">12426 5484 320,'-20'-20'12652,"0"1"-12396,0 19 160,1 0 33,-1 0-385,0 19-32,-1 1 96,1 0-64,2 0 0,-2 20 385,20-1-1,0 1 32,20 1-31,-20-22-225,18 20-128,23 2-32,-1-21 32,-1-1-64,1 1-32,-1-20-32,1 0 0,0-20 0,-1 20 96,1-19-32,-19-1 64,-3-1 65,-18-18 31,0 19-128,0-20-96,-18 0 32,-3 1-64,-19 19 64,1-20 288,19 20 257,-20 0-257,-19 20-288,19 0-96,1 20 64,19 0-64,-21 20 32,41-20 32,0 19-65,0-19 129,21 21 1,19-22-1,-21 1 32,21-1-96,0-19-449,-21 0-672,21 0-1281,0 0-3524</inkml:trace>
  <inkml:trace contextRef="#ctx0" brushRef="#br0" timeOffset="76290.3636">12744 5623 1569,'18'0'10474,"3"20"-10058,-1-20 737,0 0-384,0 20-288,0 1-97,-20-2-480,19 1-513,-19-1 449,0 1 128,-19 1 64,19-1 32,-20-20 417,0 19 319,20 1 129,-20-20-128,20 0-513,0 19-192,20-19 193,0 0 127,0 0-224,-1 21-416,21-21-160,-20 0-673,0 0-609,-20 0-1217,0 20-5284</inkml:trace>
  <inkml:trace contextRef="#ctx0" brushRef="#br0" timeOffset="76557.3789">12446 6219 18225,'-20'20'1089,"20"-20"-1153,0 0-32,0 0 96,20 0 64,-20 21-160,19-21-1698,-19 0-1601,20 19-1730</inkml:trace>
  <inkml:trace contextRef="#ctx0" brushRef="#br0" timeOffset="76672.3854">12505 6418 8648,'0'20'-2306</inkml:trace>
  <inkml:trace contextRef="#ctx0" brushRef="#br0" timeOffset="76816.3937">12505 6557 13196,'-20'20'352,"20"-20"-127,0 0 415,20 20-992,-20-20-2082</inkml:trace>
  <inkml:trace contextRef="#ctx0" brushRef="#br0" timeOffset="76938.4004">12525 6717 15662,'0'19'449,"0"-19"-449,0 0 256,0 0-1249,0 0-6022</inkml:trace>
  <inkml:trace contextRef="#ctx0" brushRef="#br0" timeOffset="77818.451">12545 6994 6342,'-20'0'2722,"0"-20"-2113,20 20 992,-20 0-127,0 0-481,1 0-513,-21 0-320,20 20-160,0 0 481,1 20-129,-1-1-128,20 22-32,0-2 0,20-19-127,19 19-33,1-19-32,-1-1-97,21-19 97,-1 0 65,2-20 95,-3 0-96,1 0 32,-18-20-64,-1 0 128,-20-19 64,-20 19 97,0-20 287,-20 1-191,0-21-353,-41 21-64,23-22-129,-41 22 129,18-1-32,2 20 289,-1 20-65,21 0-32,-1 20-256,20 0 288,1 20-96,38 0 96,1 0 129,0-21 31,39 21-128,-19-20-96,19 0-64,1-1-224,-1 1-480,-18-20-898,18 0-960,-39 0-2499</inkml:trace>
  <inkml:trace contextRef="#ctx0" brushRef="#br0" timeOffset="78143.4696">13021 7312 12107,'0'60'2050,"-20"-21"-1249,20 1 448,0-20 96,-20 0-256,20-1-672,0-19-129,0 0 96,20-19-128,-20-1-192,20 0-192,-20 0 32,20-20-32,1 1-128,-21 19 0,18 0 128,2 20-33,-20 0 129,21 0 225,-1 20 63,-20 0 0,20 19 128,-2 1-127,-18 0-129,21-20-96,-21 19-96,0-18-705,0-2-1057,0-19-2145</inkml:trace>
  <inkml:trace contextRef="#ctx0" brushRef="#br0" timeOffset="79470.5454">13200 4232 5509,'0'0'2754,"-21"0"-2433,21 0 1536,0 0 97,0 0-608,0 0-193,0 0-257,0 0-351,0 0 64,21 0-33,-1 0-256,0 0-63,0 0-65,19 0-192,1 0 96,-1 0-128,1 0 0,-20 0 0,19 0 32,-19 0 32,0 0-192,-20 20 224,21-20-160,-21 0 64,0 20-32,20-1 64,-20 2 0,0-2-97,18 21 97,-18-20 0,0 20 0,0 19 0,20-19 97,-20 0-194,0 20 130,21-21-66,-21 21 1,0 0 64,0-20-64,0 19 0,0 1 32,0-21 64,0 21-96,0-20-160,-21-1 192,21 21 32,-20-20 32,20 19 129,0-18-65,-18 17-160,18 3-32,0-2 96,0 1 64,0-1 801,0 21-513,18-21-128,-18 21-96,0-1-96,0-19 0,20 19 0,-20 1-31,0-1-33,21 1 96,-21 0-32,0-1 64,20 0 32,-20-19-32,0-1 64,0 2-192,0-2 64,0 1 96,20-21-256,-20 21 160,0-1 33,0-19-33,0 19 0,20 2 0,-20-22-32,0 21 96,0-21-224,19 21 192,-19-21-96,20 1-32,-20 0 128,0-1-128,0 2 160,20-22-96,-20 21 0,0-21 160,0-19-64,20 21 33,-20-21 31,0 0 96,0 0 0,0 0 161,-20 0-33,20 0-192,-20-21-128,0 21-96,1 0-64,-1 0-224,0 0-737,-21 0-1089,3 21-2338,-3-21-11211</inkml:trace>
  <inkml:trace contextRef="#ctx0" brushRef="#br0" timeOffset="83409.7708">14074 5326 2434,'-60'39'2434,"39"-20"-2434,3 2 32,-2 19 1313,-1-1-31,21 1 31,0 0-96,21 19-256,-1-39-256,19 21-1,1-2-255,19-20-65,1-19-63,-21 20 31,1-20-256,-1 0-320,-19-20-993,0 1-1826</inkml:trace>
  <inkml:trace contextRef="#ctx0" brushRef="#br0" timeOffset="83560.7794">13955 5643 13612,'0'20'353,"38"-20"-129,-17 0 256,19-20 193,19 20 384,-19 0-833,-1-20-576,1 20-1602,0 0-1890</inkml:trace>
  <inkml:trace contextRef="#ctx0" brushRef="#br0" timeOffset="83805.7934">14530 5246 13676,'0'39'417,"0"2"640,0-2 288,20 21-896,-20-1-97,0 1-32,0-1-128,0 1-64,20 0-224,0 0-224,-20-21-288,19-19-546,1-1-1120,-20 2-3619</inkml:trace>
  <inkml:trace contextRef="#ctx0" brushRef="#br0" timeOffset="84022.8059">14689 5246 17040,'0'60'-32,"0"-40"160,19 19 352,-19 21-127,0-1-33,0 21-320,0-1-64,0 1-321,20-20-191,-20-1-545,20-19-353,1-1-1184,-21-19-4004</inkml:trace>
  <inkml:trace contextRef="#ctx0" brushRef="#br0" timeOffset="84346.8244">14510 5306 17328,'-19'-40'128,"19"20"-320,0 0 64,39 20 192,1-19 256,19 19 193,1 19-417,20 1-160,-42 19 32,3 2-385,-1 17 129,-21-17-161,-19 18 65,-19-19 288,-1 0 288,0-1 225,-21-19 95,23 0 97,-23 0-65,41 1-191,-20-2-321,40 1 128,1-1-32,17 1-128,3 21-320,-1-22-673,-1 1-257,1-1-671,-1-19-2307</inkml:trace>
  <inkml:trace contextRef="#ctx0" brushRef="#br0" timeOffset="84729.8461">14987 5107 14958,'19'-20'128,"-19"20"-288,0 0 288,20 0 0,-20 20 32,0-1-96,0 21-128,0 1 64,0-2 32,0-19 0,0-1 0,20-19 64,-20 0 192,0 0 65,0-19-225,0-1 32,20-19-64,0-2-96,-1 22 96,1-2 128,0 2 193,0 19-97,-20 0-32,21 0-31,-21 19-33,18 2-32,-18-2-192,0 1 32,20 20 32,-20-20-64,0 19-352,20-18-897,-20-1-1025,0-1-1890</inkml:trace>
  <inkml:trace contextRef="#ctx0" brushRef="#br0" timeOffset="84902.8562">15305 5226 14413,'0'0'673,"0"-19"736,19 19 0,1 0-544,20 0-64,-20 0-737,19 0-64,-19 0-480,0 0-866,-20 0-1280,20 0-2307</inkml:trace>
  <inkml:trace contextRef="#ctx0" brushRef="#br0" timeOffset="85074.866">15384 5087 11306,'0'20'545,"0"-1"288,0 2 1569,0-2-416,20 22-577,-20-22-929,0 21-383,19 0 31,-19-20-192,0 19-385,20-20-608,-20 2-1121,20-21-2723</inkml:trace>
  <inkml:trace contextRef="#ctx0" brushRef="#br0" timeOffset="85262.8768">15682 5087 8776,'0'39'7975,"0"-18"-6469,0 18-193,0 21-224,0-21-608,0 21-385,0-21-32,0 22-577,0-22-1313,0 1-2370</inkml:trace>
  <inkml:trace contextRef="#ctx0" brushRef="#br0" timeOffset="88808.0796">1288 8723 10473,'20'-20'1121,"-20"1"-544,0 19-385,-20 0 609,20 19 320,0 1 64,20 20-416,-20 19-321,21 1-320,-21 20 1,0 19-97,0-20 64,0 21-64,-21-41 0,21 1 32,0-21 64,0 2 96,0-41 353,0 19 95,21-19-544,-21-19-192,0-2-320,20-18-64,-20-1-33,20 0-95,-1 1 255,21-1 161,0 20 128,-21 0 128,21 20 128,-20 0 1,0 20 95,-1 20-192,1-1-96,-20 1-96,0 0-384,20 19-866,-20-19-1376,0 0-3044</inkml:trace>
  <inkml:trace contextRef="#ctx0" brushRef="#br0" timeOffset="89226.1035">1924 9359 15726,'0'-20'449,"0"20"-417,0-20 640,0 20-575,-20 0-161,0 0-161,20 20 129,-19 0 64,-1 0-32,20 19-128,0 1 64,20 0 0,-1 0 64,1 0 64,20-20 96,-1-20 352,-19 19 97,20-38-97,-19-1-224,-1-20-32,-2 0-95,-18 0-322,0 0-319,-18 20-161,-2 1-32,-1 19 513,-19-20 288,20 20 64,-19 0 1,19 0-65,0 0 224,0 20 128,20-1 65,20-19-129,0 20-192,0 1 32,19-21-128,1 19-1249,1-19-2882</inkml:trace>
  <inkml:trace contextRef="#ctx0" brushRef="#br0" timeOffset="89500.1191">2381 8723 17872,'-20'0'257,"0"0"-770,0 20 449,0 0 448,20 20 65,-19-1-161,-1 41-288,20-1 128,0 1-64,0-1-64,20 1 161,-1-21-161,21 1-385,0-21-320,-1-19 161,1 1-449,-1-21-1025,1 0-1537,1-21-5286</inkml:trace>
  <inkml:trace contextRef="#ctx0" brushRef="#br0" timeOffset="89646.1275">2560 9121 8936,'-21'-21'6246,"21"21"-6406,21 0 320,-1 21 320,-2-2-31,23 1-225,-21 0-160,19 20-641,1-20-992,0-20-1954,-21 0-5254</inkml:trace>
  <inkml:trace contextRef="#ctx0" brushRef="#br0" timeOffset="89780.1352">2758 9140 11370,'-40'40'1442,"20"0"-1538,-19 0 320,-1 19-160,19-19-352,3-1-1058,18 2-2145</inkml:trace>
  <inkml:trace contextRef="#ctx0" brushRef="#br0" timeOffset="90012.1484">2877 8763 17008,'39'0'544,"-19"20"-544,0 19 1057,1 21 256,-1-1 321,-2 21-705,3-1-609,-1 1-352,0-20 320,-20-1-608,0-19 480,0 0-288,-20-1-448,0-18-578,-19-2-1504,19 1-3748</inkml:trace>
  <inkml:trace contextRef="#ctx0" brushRef="#br0" timeOffset="90511.177">3512 9081 15951,'-19'19'2370,"19"-19"-2274,19 0 1473,1-19-63,0 19-577,20 0-321,-1 0-319,21 0-161,-21 0-192,1 0-193,-19 0-960,17 0-961,-18 0-1569,-20 0-1538</inkml:trace>
  <inkml:trace contextRef="#ctx0" brushRef="#br0" timeOffset="90657.1853">3651 9180 8776,'-20'40'4580,"40"-20"-4067,-20-20 1376,20 0 642,19 20-641,-19-20-994,20 0-671,-19 0-193,-1 0-1185,-2 0-2018,2 0-8873</inkml:trace>
  <inkml:trace contextRef="#ctx0" brushRef="#br0" timeOffset="91902.2564">4625 8862 7142,'0'-40'3331,"0"21"-2626,-20-1 929,20 20-1,-41-20-736,21 20-417,-19 20-255,-1 0-225,0 19-64,21 21 64,-21 19 0,20 1 64,-1-1-128,42-19 128,-1 19-64,20-39-64,-1 0 128,21-1-128,-1-19 192,20-20 192,-18 0 449,18-39-129,0 19-351,-19-40-193,-21 21 0,1-21 128,-40 0-96,0 1-64,-20-1-224,-20 1-128,1-1-32,-40 20 63,19 0 257,-19 40 0,20 0 0,-2 40 0,21-20 321,21 20-225,-1 0 160,40 19-128,-1-19 0,21-1-96,1 1-64,17-20-480,3 20-417,18-20-833,-20-20-2049</inkml:trace>
  <inkml:trace contextRef="#ctx0" brushRef="#br0" timeOffset="92176.2721">5239 9240 11146,'-19'20'1858,"-1"-20"-1922,0 19 480,20 1 609,-20 0-64,-1 20-513,42-20-287,-21-1 95,40 1 192,-20-20 257,19 0 0,21 0-97,-21 0-31,-19-20-1,20 1 193,-40 19 0,0-20-353,-20 0-416,0 0-96,-20 0-256,1 0-481,-1 20-640,1 0-962,19 0-3106</inkml:trace>
  <inkml:trace contextRef="#ctx0" brushRef="#br0" timeOffset="92509.2913">5538 9021 13708,'0'0'4132,"0"0"-3811,0 0 159,0 20 962,39 0-482,-19 0-511,39-1-257,-19 21-32,19-20-192,-19 20 32,19 0-224,-19-20-257,1-1-287,-23 1-385,23-20 0,-41 0-1090,20 0-2593</inkml:trace>
  <inkml:trace contextRef="#ctx0" brushRef="#br0" timeOffset="92711.3027">5935 8981 9192,'-20'40'5381,"-1"0"-5092,1-1 1248,0 1 417,-19 20-737,-1-20-865,20 19-191,-19-19-129,39 0-417,-20-21-608,20 1-736,0 1-1154,20-21-4452</inkml:trace>
  <inkml:trace contextRef="#ctx0" brushRef="#br0" timeOffset="93294.3361">6232 9279 12043,'0'-19'2274,"0"19"-2114,-20 0 417,0 19-449,0 21-96,20-20-96,0 20 64,0-21 0,0 22 0,40-22 96,-20-19 384,19 20 65,1-20 160,19-20-1,-18 1 1,-21-2 96,0 1-417,-1-19-64,-19 19-160,-19-20 97,-21 20-193,-1 20-64,3-19-545,-3 38-704,3-19-737,38 0-1697,0 20-6855</inkml:trace>
  <inkml:trace contextRef="#ctx0" brushRef="#br0" timeOffset="93569.3519">6708 9140 12235,'0'0'4004,"0"0"-3364,20 0 930,1 0-1,-3 0-672,23 0-512,17 0-161,-17 0-160,-1-19-64,-1 19-352,1 0-1058,-20 0-960,0 0-897,-20 0-1602,0 0-4450</inkml:trace>
  <inkml:trace contextRef="#ctx0" brushRef="#br0" timeOffset="93734.3613">6887 8941 9929,'0'21'2722,"-21"-2"-1985,21 1 1409,0 20 353,0 19-834,21 1-832,-21 20-641,0-41-160,20 21-352,0-20-929,0-1-1186,-1-18-3202</inkml:trace>
  <inkml:trace contextRef="#ctx0" brushRef="#br0" timeOffset="94384.3985">7662 8941 13644,'0'-39'1218,"0"19"-1218,-20 0 64,20 0 993,-21 20-321,-19-20-576,22 20-95,-3 20-130,1 0 1,-20 20 128,21 20-31,-1 19-33,0 1-33,20-1-95,20-19 32,0-1 160,19-19-160,22-1 160,-3-19 0,22-20 385,-1 0 223,-19-20-159,19 1-193,-18-21-160,-23 0 1,-17 1 31,-21-21-32,0 20-32,-41-20-128,2 21-64,-21-1 32,-19 0 64,20 21 160,-22 19-32,43 0-64,-23 39-128,43-19 0,18 20 0,0-1-32,18 1-32,22 0 0,19 0-288,2-20-577,-2 19-833,21-19-2594</inkml:trace>
  <inkml:trace contextRef="#ctx0" brushRef="#br0" timeOffset="94550.408">8257 9260 16559,'20'19'1954,"-20"1"-1922,-20 20 673,20-20 31,0 19-415,0-19-257,0 20-481,20-20-383,-1 0-385,1-1-1250,0-19-3010</inkml:trace>
  <inkml:trace contextRef="#ctx0" brushRef="#br0" timeOffset="94753.4194">8476 9121 14349,'18'0'1986,"-18"19"-1602,20 1 737,21 20 193,-21 0-257,19-20-513,-19 19-448,20-19-384,-1 0-128,1 0-641,-20 0-1154,1-1-1504,-3-19-6407</inkml:trace>
  <inkml:trace contextRef="#ctx0" brushRef="#br0" timeOffset="94939.4301">8812 9081 15566,'-39'40'1025,"19"-1"-929,0 21 1153,-19-20 321,19-1-865,20 21-545,-20-21-192,20 2-289,0-2-864,0-19-1377,20-1-2947</inkml:trace>
  <inkml:trace contextRef="#ctx0" brushRef="#br0" timeOffset="95106.4397">8992 9319 14765,'19'60'2114,"-19"-41"-1697,0 22 1441,-19-2-33,19 21-1056,0-20-833,0-1-1281,0-18-1442,0-21-2081</inkml:trace>
  <inkml:trace contextRef="#ctx0" brushRef="#br0" timeOffset="95553.4654">9448 9299 11146,'-20'0'2595,"20"-20"-1538,0 20 448,20 0 128,0 0-287,0 0-321,19 0-289,1-19-415,0 19-257,19 0-128,-18 0-353,-3 0-640,3 0-1217,-21-20-1537,-1 20-2948</inkml:trace>
  <inkml:trace contextRef="#ctx0" brushRef="#br0" timeOffset="95740.4761">9666 9180 9769,'0'-20'1761,"0"20"-1120,21 0 864,-21 20 65,20 0-225,-2 0-832,-18 20-417,0-1-32,20-19-64,-20 20-192,0-1-705,21-19-1441,-1 1-4068</inkml:trace>
  <inkml:trace contextRef="#ctx0" brushRef="#br0" timeOffset="95926.4864">10282 9299 18961,'0'0'97,"0"0"-578,0 20 417,0-20-320,20 0-1570,-1 0-2691</inkml:trace>
  <inkml:trace contextRef="#ctx0" brushRef="#br0" timeOffset="96079.4954">10539 9279 11915,'0'20'1954,"20"-20"-1410,-20 0 769,0 0-1056,0 0-1058,21 0-2306,-1 0-5862</inkml:trace>
  <inkml:trace contextRef="#ctx0" brushRef="#br0" timeOffset="96217.5034">10798 9279 12716,'20'0'960,"-1"0"-831,-19 0 1280,0 0-1249,20 20-192,-20-20-833,20 0-2370,-20 0-7847</inkml:trace>
  <inkml:trace contextRef="#ctx0" brushRef="#br0" timeOffset="96650.5281">11414 9260 16912,'-21'-20'1697,"1"20"-1889,20 0 320,0 0 1121,20 0-96,1 0-32,-1 0-320,39 0-352,0 20-321,1-20-32,-1 0-224,20 0-417,-19 0-448,-21 0-897,2-20-1473,-21 20-4901</inkml:trace>
  <inkml:trace contextRef="#ctx0" brushRef="#br0" timeOffset="96807.5371">11731 9061 13965,'-20'20'2082,"0"-1"-2146,20 2 576,0 38 1154,0-19 223,0 19-896,0-19-800,0 20-482,0 0-1312,20-21-1378,0 0-2851</inkml:trace>
  <inkml:trace contextRef="#ctx0" brushRef="#br0" timeOffset="97464.5747">12545 8981 14862,'0'-59'960,"0"39"-1824,0 0 864,-20 0 64,0 20-128,-20 0-96,21 0-257,-21 20-31,0 20 384,21 0 160,-21 19 32,19 1 32,1 19 256,2 1-31,18-1-225,18-19-32,23 0-64,18-1-96,1-40 96,19 2 128,0-1 385,20-20-97,-20-20-288,2-20-159,-42 0 31,21 0-161,-40 1-31,-20-21 96,0 1-96,-40-1-352,0-19 95,-19 19 1,-20 20 224,-20 0 224,18 21 416,2 19-159,0 0-193,39 39 0,21-19 160,19 20 97,19 20 159,21-21-256,19 21-160,1-20-31,-1-1-97,20-19-321,2 20-992,-22-40-1890</inkml:trace>
  <inkml:trace contextRef="#ctx0" brushRef="#br0" timeOffset="97789.5931">13240 9359 14477,'0'39'3235,"0"2"-3043,-20-22-63,20 21-65,0 0 32,0 0 64,20-20-128,0-1 64,-20-19 513,0 0-321,19 0 96,-19 0-256,0-19 0,20-21-128,-20 20-224,0-1 513,20 2-322,0-1 1,-20 0 0,20 20 225,-1 0 63,1 20-32,-20 0 32,0-1-128,20 2-64,-20-1-64,0 20-160,0-21-1057,20 2-1313,-20-21-4229</inkml:trace>
  <inkml:trace contextRef="#ctx0" brushRef="#br0" timeOffset="98222.618">13617 9220 16143,'-21'0'1569,"1"0"-1729,20 0 320,20 0 513,-20 20 192,41-20-161,-1 20-383,-1-1-129,1 21-64,19-20 256,2 0-416,-23 0 32,23-1-352,-22 1-449,-19-20-512,0 21-673,0-21-1121,-20 0-1217,0 0-3203</inkml:trace>
  <inkml:trace contextRef="#ctx0" brushRef="#br0" timeOffset="98430.6299">14034 9061 9833,'-20'0'2786,"-1"39"-1857,3 1 288,-23 0 385,21 20-97,-18-1-800,-3 1-481,21-21-128,0 2-96,20-2-512,0 0-737,0-18-545,0-1-864,20-20-3973</inkml:trace>
  <inkml:trace contextRef="#ctx0" brushRef="#br0" timeOffset="98770.6494">14252 9379 13132,'20'39'737,"-20"-18"-673,0 18 128,0-19 865,-20 20 224,20-20-576,0 0-161,20-20 257,-20 0 0,19 0-417,1 0-224,-20-20-32,20 0-128,21-1-64,-23 2-64,23-21-224,-21 21 0,20-2 223,-21 21 65,1 0 321,0 0 383,-20 21-63,20-2 63,-20 21 33,0 0-128,0 0-161,0-1-352,20-18-160,-20 18-897,0-19-1986,0 0-4965</inkml:trace>
  <inkml:trace contextRef="#ctx0" brushRef="#br1" timeOffset="101958.8317">4445 9836 8904,'-20'0'1537,"20"0"-1537,0 0 32,0 20 385,0-20 255,0 0-223,20 0-321,0 0-32,0 0 32,0 0 32,-1 0-64,21 0 65,-20 0-97,21 0 0,-3 0 32,3 0-32,-3 0 64,3 0-64,-1 0-32,-1 0-32,1 0 32,-1 0 32,21 0 0,-1 0-128,20 0 160,2 0-64,-2 0-32,0 0 0,20 0 0,-20 0 128,2 0 97,-2 0 63,20 0-256,-20 0 0,21 0 0,-1 0-64,-20 0-32,40 0 0,-19 0 64,-1 0 0,20 0 0,-20 0 0,1 0 0,-1-20 64,20 20-32,-20 0 64,21 0-96,-1-20 0,-20 20 0,19 0 0,-19 0 0,21 0 0,-21 0-64,20 0 32,1 0-32,-21 0 64,20 0 0,1 0 0,-2 0 32,1 0 0,0 0 0,1 0 32,-1 20 128,0-20-128,-1 0 96,2 0-96,-1 20 1,0-20-33,21 0-32,-22 0 32,1 0-32,0 20 0,21-20 32,-21 0-32,19 0 32,-18 0 32,-1 0-32,19 0-32,2 0 0,-1 0 0,-1 0 0,2 0 0,-1 0 0,-21 0 0,22 0 0,-1 0 0,-1 0 0,2 0 0,18 0-32,-39 0-32,21 19 64,-1-19 0,-1 0 32,-18 0 32,-1 21 32,0-21 160,-1 19 0,1-19-63,1 0-193,-1 20 0,1-20-33,-1 0-63,-1 0 32,-19 0-96,0-20-96,2 20 224,-22 0-128,-20 0-577,-19 0-1505,-1-19-4709</inkml:trace>
  <inkml:trace contextRef="#ctx0" brushRef="#br1" timeOffset="103979.9466">5239 2622 4932,'-39'0'1442,"19"0"607,20 0-863,-20 0 95,-1 21-32,21-21-192,0 0-384,0 0-161,0 0-224,0 0 1,0 0-1,21 0 96,-1 0-192,0 0-95,19 0-97,-19 0 0,40 0 32,-21 0-32,21-21 32,-1 21-32,2 0 0,18 0 0,-20 0 64,20 0-128,1-20 128,0 20-64,-1 0 0,20 0-64,-20-19 64,20 19 0,-18 0 64,18-20 0,-20 20 224,0 20 96,0-20-191,0 0-129,20 19-32,-18 1 0,18-20 0,1 21-32,-1-21 32,0 0-32,0 19 32,0-19 0,1 0 64,19 0 0,-20 0 96,21 0 128,-21 0-31,19 0-193,-19 0 128,20 0-96,1 0-160,-1 0 64,0 0 32,1 0-160,-2-19 96,1 19-128,20 0 160,-19 0 0,-1-21-32,-1 21-96,1 0 128,1 0-32,-21-20-96,20 20 256,1 0-256,-2 0 96,1 0-32,0 0-64,1 0-128,-1 0 96,-20 0 160,21 0-129,-2 0 97,1 0 65,0 0-33,-19 0-64,-1 20 160,0-20-192,20 0 96,-19 0-64,-1 0 0,20 0 32,-20 0 64,21 0-64,-1 0 0,-20 0 0,19 0-32,-19 0 96,21-20 96,-21 20-96,20 0-96,1 0 0,-21 0 128,0 0-96,0 0 32,21 0-64,-21 0 160,0 0-256,21 0 160,-1 0-64,-1-19 160,-19 19-224,20 0 128,-19 0 0,19 0 224,-20-20-96,0 20-128,1 0 0,19 0 33,-20 20-130,21-20 194,-21 0-354,20 0 97,-20 0-32,21 0 96,-2 0 64,1 0 64,0 0-256,1 0 640,-21 0-191,20 0-193,1 0-257,-2 0 418,1 0-257,0 0 96,1 0-128,19 0-129,-1 0 129,-18-20 193,-1 20-226,0 0 129,-1 0 129,-17-20 127,-2 20 32,0 0-160,1 0-160,-21 0 0,0 0-160,-20 20-512,-19-20-225,0 0-32,-21 20-192,-19-20-897,0 19-993,0-19-5477</inkml:trace>
  <inkml:trace contextRef="#ctx0" brushRef="#br2" timeOffset="105748.0484">6113 7948 8872,'20'-40'2210,"-20"20"-673,0 20 802,0 0-225,0-20-865,0 20-705,0 0-287,0 20-161,0 0-32,-20 0-32,0 39 224,0 1-160,0 40 64,-19-21 129,19 21-97,-21-21-64,23-20-96,18 1-32,0-20 32,-20-20 32,20 0-160,0-1-641,0-19-1473,0 0-1634,0 0-8615</inkml:trace>
  <inkml:trace contextRef="#ctx0" brushRef="#br2" timeOffset="106022.0641">5775 8186 9256,'0'21'4356,"0"-2"-4420,0 1 64,0 20 321,0 0 768,0 20 160,0-1-352,20 1-129,0-1-63,0-19-417,-1 0 161,21-21 191,-19 2 65,17-21-96,3 0-65,-1 0-127,19-40-257,-19 19 64,19 2-224,-19-21 160,-19 40-608,-3-20-930,-18 20-2113,0 0-5574</inkml:trace>
  <inkml:trace contextRef="#ctx0" brushRef="#br2" timeOffset="107039.1223">6370 7749 5092,'-18'0'2274,"18"0"-832,0 0 1312,0 0-223,0 0-513,0 0-609,18 0-352,3 0 160,-1 0-352,20 0-256,-21 0-353,21-19-192,0 19-64,-21 0-96,21 0-737,-20 0-544,-20 0-673,0 0-1025,0 0-2819</inkml:trace>
  <inkml:trace contextRef="#ctx0" brushRef="#br2" timeOffset="107174.13">6451 7829 3843,'-20'39'9417,"20"-39"-8969,20 20 33,-1-20 576,21 0 512,0 0-736,19-20-769,-19 20-768,-1-19-2019,-19 19-3779</inkml:trace>
  <inkml:trace contextRef="#ctx0" brushRef="#br2" timeOffset="107392.1424">7026 7570 13548,'20'0'2819,"-20"0"-2595,-20 0 577,20 40 1089,0-21-289,0 22-576,0 19-672,-20-1-161,40 20-128,-20-19-160,20-20-289,0 0-608,-20-1-1281,19-19-2979</inkml:trace>
  <inkml:trace contextRef="#ctx0" brushRef="#br0" timeOffset="114152.5292">3691 10929 15790,'0'0'673,"0"0"-481,0 0 1410,19 0-225,-19 0-544,20 0-289,20 0-191,-19 0-1,17 0-192,-18 0-96,21 0-64,-21 0-384,19 0-993,-19 0-1282,-20 20-992,0-20-3332</inkml:trace>
  <inkml:trace contextRef="#ctx0" brushRef="#br0" timeOffset="114288.537">3710 11088 11691,'0'20'993,"0"0"-769,20-20 897,20 0 929,1 0-609,-3 0-864,3-20-673,-2 20-385,-19-20-1377,0 20-5316</inkml:trace>
  <inkml:trace contextRef="#ctx0" brushRef="#br0" timeOffset="115233.591">4981 10750 10794,'-20'-39'2402,"20"39"-1409,-20-20 416,1 20-31,-1-21-418,0 21-575,0 0-161,0 0-320,1 0 32,-21 21 0,-1-1 0,23 19 0,-22 1-96,19-20 256,-17 39-256,18-19 192,20 20 0,0 19-32,0-19 0,20 0 96,18-21-192,3 1 128,18 0 32,1-1 0,-1-19-64,20-20 32,-18 20 32,18-40 0,-41 0 64,23-19 0,-22-1 32,1 0 225,-20-19-65,-20-1 96,0 0-63,-20 1-161,0-1-160,-19 0-32,-1 21-96,-39-21 0,18 40-96,2-19-97,0 39 225,-1 0-160,1 0-32,19 20 96,19 19 160,3 1-321,18-20 353,18 19 257,23 1-33,-1 0 96,19-20-256,0 0 289,1-1-97,-1-19 0,-18 21-96,-3-21-96,3-21-96,-21 21-128,0-19-544,-1 19-1026,-19-20-1473,0 0-3523</inkml:trace>
  <inkml:trace contextRef="#ctx0" brushRef="#br0" timeOffset="115514.6071">5538 10592 14862,'-40'-21'608,"40"21"-223,0 0 1376,20-20-351,0 20-418,19 0-95,1-19-512,19 19-33,-19-21-224,-1 21-32,-19 0-480,0 0-1154,0 0-2594,-20 0-3811</inkml:trace>
  <inkml:trace contextRef="#ctx0" brushRef="#br0" timeOffset="115687.617">5656 10551 13324,'0'41'320,"0"-22"289,0 1 1729,0 19-96,20 2-1313,-20-2-769,0 1-128,0 0 32,0-1-256,0 1-833,0-20-961,20 20-1153,0-21-6726</inkml:trace>
  <inkml:trace contextRef="#ctx0" brushRef="#br0" timeOffset="115969.6331">5874 10849 14349,'0'20'2338,"0"0"-2434,20 0 1185,1 0 641,-1 0-577,18 19-737,3-18-352,-2 18 33,21-18-65,-21-2 0,1 1-193,0 0-127,-19-20-352,-3 0-289,2 0-705,-20 0-576,0 0-1505</inkml:trace>
  <inkml:trace contextRef="#ctx0" brushRef="#br0" timeOffset="116192.6459">6232 10830 13516,'-20'19'160,"0"1"545,0 0 1633,0 0-544,-19 20-769,19 20-320,-20 0-33,21-1-351,-21 1-225,40-21-192,0 1-321,0-20-512,0-1-608,20 1-929,19-20-3748</inkml:trace>
  <inkml:trace contextRef="#ctx0" brushRef="#br0" timeOffset="116381.6567">6589 11188 20083,'0'19'-33,"0"-19"162,0 0 287,0 0-928,0 0-3364</inkml:trace>
  <inkml:trace contextRef="#ctx0" brushRef="#br0" timeOffset="118204.7609">16555 4411 10057,'0'-20'2691,"0"0"-1763,0 20 386,0-19 255,0 19-192,0 0-704,0 0-321,0 19-223,0-19-1,0 40 96,-21-20 64,21 20-224,0 19-64,-18 1 96,18-1-96,0 21 0,-20 20 0,20-21 64,0 20 65,-21 20-162,21 1 194,0 18-97,0 2 96,0 20 64,0 17-96,0 2 32,21 0 0,-1 0 65,-20 20-1,18-20 0,-18 19 32,21 21-63,-21-21-193,20 2 64,-20 18 0,20-19 64,-20 0 192,20 19 225,-20-20-33,0 1-31,0 20-225,0-40 32,-20 19-320,20-18 160,0-2-64,-20-19 64,20-20-352,0-20 512,20-19-288,-20-21 0,0 1-224,20-21-961,-20-19-1281,0-20-1698,0-20-9065</inkml:trace>
  <inkml:trace contextRef="#ctx0" brushRef="#br0" timeOffset="123914.0875">17051 5384 5445,'-39'0'2498,"39"0"-1473,-20-19 577,20 19 255,0 0 97,0 0 128,0 0-256,0 0-449,20 0-256,19-20-224,1 20-545,0 0-256,19 0-96,-19 0 65,19-19-226,-18 19-191,-3 0-609,-17 0-929,-21 0-1345,-21 0-3523</inkml:trace>
  <inkml:trace contextRef="#ctx0" brushRef="#br0" timeOffset="124180.1027">17012 5384 11627,'0'21'2882,"0"-21"-2978,0 20 128,20 0 256,-20 19 289,0 21 224,0-1-321,0 22-159,-20 18-33,0-21 224,20 2 257,-20 0 0,20-21-225,0 1-159,0-21 319,0-18-63,20 18-321,20-39-32,-1 21-159,1-21-1,19 0-96,1 19-513,-1-19-640,-18 0-865,18 20-1345,-39-20-3651</inkml:trace>
  <inkml:trace contextRef="#ctx0" brushRef="#br0" timeOffset="126263.2219">4823 11704 9032,'-20'0'1121,"0"0"-576,20 0 800,-20-20 385,20 20 159,0 0-383,-21 0-417,21 0-96,0 0-128,0 0-129,0 0-383,21 0-321,-1 0 224,39 0 192,21 20-159,-1-20 95,41 0-192,-2 0-192,1 0 32,21 0 0,-21 20 64,19-20-288,-19 20-288,-20 0 31,1-20-544,-1 0 385,-39 0-193,-1 0-160,-18 0-288,-21 0-929,-40 0-2146</inkml:trace>
  <inkml:trace contextRef="#ctx0" brushRef="#br0" timeOffset="128605.3558">17765 5643 9545,'-20'0'1377,"20"-20"-833,-18 20 1506,18 0-416,-21-20-385,21 20-64,-20 0-833,-20 0-576,21 20 64,-21 20 96,0 0 0,21 19 0,-1-18 0,20 17 32,0-17-32,0 18 64,39-19-128,-19-20 32,40 19 160,-21-19 128,22-20 0,-2 0-64,1 0 160,-1-20 33,-19 0-161,-1 1 0,1-21 160,-40 0 65,0 1-33,-20-2 289,0 2-257,-19-21-160,-21 21-160,21 0-32,-21 18-64,1 1-128,18 0-64,-18 20 96,39 20-128,-20-20 191,40 41 33,0-22 32,20 20 0,0 2 64,19-21 97,21-1-193,-21 1 32,22-1-32,-21-19-321,-1 21-768,1-21-1633,-1 0-2980</inkml:trace>
  <inkml:trace contextRef="#ctx0" brushRef="#br0" timeOffset="129456.4045">18243 6060 9480,'-20'0'1570,"20"0"-161,0 0-256,-20 0-224,20 0-128,-21 20-769,1 0 32,2 0-32,18 0 32,0 0 128,0-1-31,0 21-1,18-40 32,2 20 64,21-20 32,-21 0 1,19 0-97,1-20 96,-20 1 0,-1-2 33,1 2-65,-20-1 128,-20 0 1,1-20-65,-21 40-288,-1-20-224,3 20 64,18 0-865,-1 0-1313,1 20-2883</inkml:trace>
  <inkml:trace contextRef="#ctx0" brushRef="#br0" timeOffset="130322.454">19195 5723 11114,'-20'-39'769,"1"39"512,-1-21-352,-20 21-673,1 0-256,-2 21-64,-17-2 64,17 20 0,21-19 96,0 40 0,1-21-32,19 2 64,0-2-128,0 1 96,39 0-96,-19-1 33,39-19 95,2 0 0,18 0 0,-20-20 0,21-20 0,-41 0 32,21 0 64,-41 0 33,21-19 63,-40-1 160,0 0 1,0 1-193,-20-21-64,-19 21-352,-21-2 224,21 2-64,-21 20 321,-19 19-1,38 0 32,-18 19-191,19 1-129,22-1 32,18 22 32,18-21 160,2 19 0,21 1 65,18-20-193,1-1-160,-21 1 128,21 0-224,-21-20-513,1 20-960,-20-20-1282,-1 0-3106</inkml:trace>
  <inkml:trace contextRef="#ctx0" brushRef="#br0" timeOffset="130596.4697">19553 6040 12043,'0'20'801,"0"-20"-385,0 20 1538,0-20-353,0 20-447,0 0-802,0 20-288,20-40-128,-20 19-160,19 2-801,-19-21-577,20 0-1184,0 0-4838</inkml:trace>
  <inkml:trace contextRef="#ctx0" brushRef="#br0" timeOffset="130791.4809">19851 5981 16431,'-21'0'1858,"21"0"-1986,0 0 288,0 0-128,21 20-160,-21-20-1025,20 0-2787,-2 0-7623</inkml:trace>
  <inkml:trace contextRef="#ctx0" brushRef="#br0" timeOffset="130928.4887">20009 5981 11050,'0'20'3715,"20"-20"-3715,-20 0 97,0 0-129,20 0-993,-20 0-2275</inkml:trace>
  <inkml:trace contextRef="#ctx0" brushRef="#br0" timeOffset="131065.4964">20148 5981 2690,'-20'0'10570,"20"0"-9769,0 0 993,0 0-513,0 0-577,0 0-1024,0 0-1762,20 0-4676</inkml:trace>
  <inkml:trace contextRef="#ctx0" brushRef="#br0" timeOffset="131750.5357">20703 5783 8648,'20'-41'1313,"-20"22"288,-20-1 930,2 1-1474,-3-2-352,1 21-161,-20 0-352,1 40-96,-1-20-96,1 19 0,19 21 32,0-21-64,20 21 32,0 0-128,20-1-128,19-19 192,1 0 32,19 0-32,1-21 128,-1-19 32,-18 0 32,18 0 0,1-19 128,-21-21 193,-19 20-33,0-20 161,-20-19-353,0 19 160,-20-19-352,-20 18 97,1 2-1,-22 0 64,3 18-192,-1 21 0,-2 0-32,22 21-96,-1-1 64,20-1 32,20 20 64,40-18 224,-20 18 0,39-19-224,-18 0 32,18 0-192,-1 0-833,3 0-1377,-22-1-3940</inkml:trace>
  <inkml:trace contextRef="#ctx0" brushRef="#br0" timeOffset="132089.5551">21161 6060 9577,'0'60'1057,"0"-20"-609,0-21 1121,0 2 97,0-2-32,0 1-353,0-20-609,0 0 642,0 0-289,0-20-609,0 20-224,0-40-96,20 21-288,0-1-128,-1 0-225,1 0 65,0 20 31,-20 0 257,20 0 320,-20 20 129,0 0 127,0 0 64,0-1-159,0 21-129,20-20-192,-20 1-192,19-21-865,-19 19-1602,20-19-4131</inkml:trace>
  <inkml:trace contextRef="#ctx0" brushRef="#br0" timeOffset="132702.5902">21438 5504 12619,'-20'-20'641,"20"20"288,0-20 640,0 20-383,20 0-706,0 0-288,0 0-192,19 0 0,1 0 0,1 0-64,-2 0 0,-19 20 0,0-20-64,0 0 0,-20 20 64,19 0 128,-19 0 32,0 39 0,0-19 0,0 40-64,-19 0-32,19-1-32,-20 0-96,20 0-32,-20 1-64,0-21-33,20 1 161,-21 0 96,21-40 224,0 20 545,0-40 32,0 20 352,-18-20-224,18 0-449,-20-20-320,20 20-192,-21 0-224,1-21-769,0 21-1729,-19 0-3684</inkml:trace>
  <inkml:trace contextRef="#ctx0" brushRef="#br2" timeOffset="136069.7828">16913 6517 9224,'-20'0'1986,"-1"-19"-993,21 19 192,0 19-672,0-19-129,0 40-96,0-20-96,0 21-95,21-3-1,19 2 0,19 0 96,0-20 64,21 0 64,19-20-31,19 0 31,22 0-224,-1 0-32,20-20-96,19 20-128,2-20-32,-2 20-32,-20-19-129,2 19-512,-41 0-1473,-20 0 448,-40 0 1634,20 0 96,-38 0-673,-3 0 449,-17 19 864,-1-19 577,-20 20-128,20 0-320,0 20-161,-20-20-63,0 19-97,0 1-96,19-20-96,-19 19 96,0-19 1,0-20 351,0 20 97,0-20 127,0 0 450,0 0-706,0-20-384,0 0-128,20 1-32,-20-1 0,0-20 64,20 20 64,0-19-96,0 19-96,-1 0 96,1 0 0,0 20 64,20-20-32,-1 20 0,2 0 0,17 0 96,-17 0-160,18 0 32,1 0-288,19 0 608,0 0-256,0 0-128,21 20 128,-1-20-128,0 20 64,2 0 0,-22-20 0,20 20 0,-20-20 32,0 19 0,0-19 0,-18 0-32,18 0 97,-20-19-33,21 19-32,-21-20 32,-18 20-32,-3-20 64,3 0-96,-1 20-32,-21-20 64,21 20-64,0-20 64,-21 20-96,1 0 32,0-19-577,-20 19-192,20-21-95,-20 2 191,0 19 32,-20-21-640,0 2 0,0 19-609,-39-19-7527</inkml:trace>
  <inkml:trace contextRef="#ctx0" brushRef="#br2" timeOffset="137049.8388">18620 7431 9192,'20'-40'1570,"-20"21"63,-20-1-127,-1 0-417,-19 0-513,22 20-480,-23 0-128,1 0-32,1 20-64,19 0 96,-20 0-32,21 39-32,-1-19 64,0 19 32,20 2 0,20-23 32,19 23-32,1-21-32,19-21 128,1 1 0,19 0 96,-18-20 161,18 0 191,-20-20 33,-19 0-97,19-19-192,-39-1-31,0 20 127,-20-39-320,-20 19 64,-20-20-32,-19 0-192,0 20 0,-21 1 0,21 19 32,-20 20-32,38 0 32,1 20-64,1 0 64,39 19 192,20 1 160,-1 0-96,41-21 64,-1 22-127,2-22 63,18 2-160,-20-21 128,1 0-224,-21 19-865,21-19-1601,-21-19-2563</inkml:trace>
  <inkml:trace contextRef="#ctx0" brushRef="#br2" timeOffset="137260.8509">19136 7253 15182,'0'0'929,"20"0"-385,-1 0 1090,21 0-577,0 0-160,-1-20-321,1 20-320,-1 0-191,-19 0-290,0 20-1120,-20-20-1442,0 0-992,-20 0-3748</inkml:trace>
  <inkml:trace contextRef="#ctx0" brushRef="#br2" timeOffset="137389.8583">19274 7253 10473,'0'39'2018,"20"-19"-640,-20 0 479,20 20-127,0-21-513,0 21-929,-20 0 97,19-1-577,-19-19-2050,0 20-4677</inkml:trace>
  <inkml:trace contextRef="#ctx0" brushRef="#br2" timeOffset="139849.9989">17686 8306 8167,'0'59'641,"0"1"-577,0-21-352,0 21-97,0 0-95,-20 0 800,20-20 993,0-1 225,0-19-289,0 0-256,0-20-192,0 0 864,0-20-768,0 0-320,0-19-33,0-1-191,20-20-161,-20 20-160,20 1-96,1-2-64,-3 22-129,2-21 161,21 40 0,-21 0 0,0 0 96,-1 0 32,1 20 64,0 19 32,-20-18 129,0 18 31,0 1-160,0 0-32,0 0-224,0-21 192,0 21-288,0-20-961,20 0-961,-20-20-3203</inkml:trace>
  <inkml:trace contextRef="#ctx0" brushRef="#br2" timeOffset="140261.0225">18103 8564 13100,'0'0'993,"0"0"32,0 0 833,0 0-129,0 0-800,20 0-513,1 0-31,17 0-289,3 0-32,-21 0 64,19 0-256,-19 0 64,20 0-545,-21 0-480,-19 0-192,0 0-449,0 0-1889,0 0-6278</inkml:trace>
  <inkml:trace contextRef="#ctx0" brushRef="#br2" timeOffset="140448.0332">18243 8445 4868,'0'0'4869,"0"0"-4069,0 0 290,18 19 639,-18 2-320,0-1-448,0-1-416,0 21-321,0 0-160,0 0-64,0 0-128,21-1-416,-1-19-706,-20 0-832,20 0-1697</inkml:trace>
  <inkml:trace contextRef="#ctx0" brushRef="#br2" timeOffset="140680.0465">18620 8345 12299,'0'41'1153,"0"-2"-672,0 0 896,0 2 96,-21-2-640,21 1-609,0 20-160,0-20-256,0-1-641,0-19-576,0 0-1281,0 0-6343</inkml:trace>
  <inkml:trace contextRef="#ctx0" brushRef="#br2" timeOffset="141046.0674">17468 8286 10473,'-39'-20'1986,"19"20"-1505,-21 0-129,21 0 64,2 40 545,-2-20-384,-1 40-1,21-21 161,0 21-384,21 19-289,-1-20-64,-2 2-577,23-2-928,18 1-321,1-21-1089,19 1-3491</inkml:trace>
  <inkml:trace contextRef="#ctx0" brushRef="#br2" timeOffset="141597.0989">18778 8266 12844,'0'0'1954,"0"0"-1698,0 0 0,20 0 128,-20 20-31,20 0 159,0 19 97,19 2-65,-19 18 65,20-19-161,-19 19-159,-3 1-1,2-20 64,-20 19-256,0-19 32,-20 0 33,2-20-1,-3 19-288,1-19-289,0-20-704,0 20-512,20-20-1026,0-20-2594</inkml:trace>
  <inkml:trace contextRef="#ctx0" brushRef="#br2" timeOffset="141827.1121">19274 8544 13100,'-19'-20'2146,"19"20"-1858,0 0 481,19 20 961,-19 0-289,20 0-352,20 19-320,-20-18-577,19-2-64,2 2-96,-1-2-96,-1 1-416,-19-20-1282,0 20-1665,0-20-2211</inkml:trace>
  <inkml:trace contextRef="#ctx0" brushRef="#br2" timeOffset="142008.1224">19513 8544 14541,'-21'20'321,"3"0"-33,-2 0 1089,-21-1 97,21 21-674,0-19-575,1 18-225,-1-19-257,20 20-479,0-20-1026,0-20-833,20 19-3618</inkml:trace>
  <inkml:trace contextRef="#ctx0" brushRef="#br2" timeOffset="142223.1347">19830 8326 15919,'-40'39'384,"40"1"225,-19 0 1152,-1 20-255,20-21-770,0 21-479,0-1-193,0 1-32,0 0-449,20-21-800,-1 1-1890,1-20-4164</inkml:trace>
  <inkml:trace contextRef="#ctx0" brushRef="#br2" timeOffset="142915.1743">17945 9319 14669,'0'40'161,"0"-1"-193,0 2 96,0-2-161,0 21-127,0-40 256,19 0 64,1 0 385,0-20 416,0 0-161,0-20-383,-20 0-225,19-21-32,-19 22 0,20-21-32,-20 0-96,20 20-128,0 1-160,-20-1 224,21 20-129,-21 0 33,18 20 160,-18-1 64,0 22-32,0-22 32,0 21-32,0-21 32,20 2 0,-20-1 64,21-20 96,-1 0 193,0 0-193,-2-20-128,3-1-32,-1 2 32,0-1-64,0 20-32,-1-20 256,-19 20 33,20 0-33,-20 20-64,0-20 64,0 39-64,0-18-128,0-1-32,0 20-160,0-21-641,20 21-608,0-20-705,19 0-2146</inkml:trace>
  <inkml:trace contextRef="#ctx0" brushRef="#br2" timeOffset="143261.1941">18719 9538 8359,'20'-60'6503,"-20"40"-5543,0 20-799,-20 0 351,-20 0 33,21 20-449,-21 0-224,19 20 192,1-20-32,0 20 0,20 0-32,0-21 32,20 1 64,21-20 32,-21 0 0,19 0-32,-19-20 0,20 1-96,-20-2 128,-20 2 33,19-1-97,-19-20 96,-19 40-160,19-21 0,0 21 0,0 0 64,0 21 256,0-21 32,0 40 1,0-20-193,0 20-32,19-21-96,1 1-160,0 0-609,20 0-448,-21 0-544,21-20-738,-20 0-1697</inkml:trace>
  <inkml:trace contextRef="#ctx0" brushRef="#br2" timeOffset="143477.2065">19016 9140 6085,'-20'0'10122,"20"20"-9802,-20 20 129,20 0 768,-18 19-256,18-19-321,0 19-351,0 1-257,18-1 32,-18-18-225,20-1-447,0 0-769,1-1-769,-1-19-1025,-20-20-6278</inkml:trace>
  <inkml:trace contextRef="#ctx0" brushRef="#br2" timeOffset="143631.2153">18877 9517 12139,'-39'-19'3075,"39"-1"-2242,0 20 192,0 0 128,20 0-737,19-20-192,1 20-288,-1 0 32,22 0-32,-23 0-929,3 0-1249,-1 0-2755</inkml:trace>
  <inkml:trace contextRef="#ctx0" brushRef="#br2" timeOffset="143882.2296">19215 9517 12940,'0'41'1185,"0"-1"-1153,0-21-96,0 2 96,0 18 32,20-39 128,0 20 96,-20-20 865,19 0 97,-19 0-674,0-20-255,0 0 255,0-20-160,0 21-127,0-21-193,0 20-32,0-20-160,0 20 32,20 0-128,0 1-1,0 19-383,0 0-962,-1 0-448,-19 19-672,20 1-1122,-20 0-2401</inkml:trace>
  <inkml:trace contextRef="#ctx0" brushRef="#br2" timeOffset="144031.2381">19454 9638 5765,'20'19'3267,"-20"-19"-1665,0 20 832,0-20-704,0 0-1026,18 20-608,-18-20-224,21 0-224,-1 0-833,-20 0-3428</inkml:trace>
  <inkml:trace contextRef="#ctx0" brushRef="#br2" timeOffset="144163.2457">19513 9379 14958,'0'-20'1249,"0"20"-1185,0 0-192,0 0-1153,20 0-1154,0 20-6982</inkml:trace>
  <inkml:trace contextRef="#ctx0" brushRef="#br2" timeOffset="144321.2547">19691 9558 11755,'20'40'3043,"0"-21"-1730,-20 2 769,20 18-929,0-19-961,19 0-448,-19-20-929,1 20-993,17-20-1154,-18 0-6084</inkml:trace>
  <inkml:trace contextRef="#ctx0" brushRef="#br2" timeOffset="144466.263">19930 9558 11306,'-41'59'2499,"23"-38"-1346,-23 38 929,1-19-1121,1 19-1282,-1-19-2626,20 0-10313</inkml:trace>
  <inkml:trace contextRef="#ctx0" brushRef="#br0" timeOffset="149361.543">22292 5504 10666,'-20'-20'1281,"0"0"-32,20 20-32,20 0-192,0-19-192,0 19 64,-1 0-353,1 0-159,21 0-257,-3 0-32,3 0-96,-1 0-449,-21-20-800,1 20-480,0 0-642,-20 0-3426</inkml:trace>
  <inkml:trace contextRef="#ctx0" brushRef="#br0" timeOffset="149937.576">22232 5484 10826,'0'40'1633,"20"-20"-1184,0 0-97,0 0 32,-20 19-127,0 22-65,20-22-64,-20 21-64,0-1 192,0 20 257,0-19 63,0-1 1,0 1-161,-20 0-127,20 19-97,-20 1 256,20-1-31,-20 1-257,20 19-64,0-20 32,0 21 32,-20-20 96,20-1 641,0 20-320,0 1-321,0-1-32,-19 0-192,19 0 128,19 0-32,-19 1-31,0 0 159,0-21 96,0 20-128,0 0 1,0 1-161,0-1 96,0 1-64,0-21-64,-19 1 64,19-1-64,0 1 32,-20 0 0,20-21-32,0 1 0,0-1 64,0-19-64,20-1 32,-20 1-64,0 0 64,0 0 32,19-20 33,-19 20-65,0-21 0,20 1-32,0 0 64,-20-20 128,20 20-96,0-20 32,-1 0 0,21 0-127,-19 0-66,17 0-63,3 0-192,-21 0-320,39 0-97,-19 0-512,-1-20-865,21 20-1025,-40-20-2370</inkml:trace>
  <inkml:trace contextRef="#ctx0" brushRef="#br0" timeOffset="150621.6151">22748 5663 6470,'-39'-20'3651,"39"0"-2178,-20 20 706,0 0-418,20 0-608,0 20-256,20 0 224,21 1-256,-3 18-160,23-20-161,-2 22-223,20-2-225,-19-19 0,-1 20-96,-19-20-192,-1-1-930,1-19-767,-19 20-898,-21-20-864,0-20-3204</inkml:trace>
  <inkml:trace contextRef="#ctx0" brushRef="#br0" timeOffset="150807.6257">23126 5584 14125,'-20'39'320,"0"-19"289,0 21 1313,-19-2-641,-1 0-673,0 21-415,1-21-193,19 2-97,0-2-383,20-19-1122,0 0-1248,20 0-3556</inkml:trace>
  <inkml:trace contextRef="#ctx0" brushRef="#br0" timeOffset="151097.6423">23523 5902 13580,'-20'0'161,"0"0"-226,0 0 770,0 19 160,20 1-64,-19 0-289,19 0-95,19-20 159,1 20 33,0 0-97,0-20-95,20 0-1,-21 0 64,21-20 129,-19 20 32,-21-20-385,-21 0-320,1 0-64,-19 0-32,-1 20-705,-20 0-1185,21 0-1506,-1 0-4868</inkml:trace>
  <inkml:trace contextRef="#ctx0" brushRef="#br0" timeOffset="151781.6813">22809 6438 11370,'-21'-20'1378,"1"0"-418,20 20 994,0-19-352,-20 19-353,20 0-288,20 0-705,0 19 97,21 1 255,-2 0-159,1 0-1,19 0-160,-19 19-192,-1 1-32,1-20-64,19 21 32,-19-22-224,1 0-416,-23 2-385,2-21-641,-20 0-800,0 0-1154,0-21-8039</inkml:trace>
  <inkml:trace contextRef="#ctx0" brushRef="#br0" timeOffset="151968.6921">23226 6379 13516,'-21'0'1153,"1"19"-960,0 1 1152,-19 0-96,-1 20-480,0-1-353,1 1-192,-1 0-160,-19 0 33,39 0-290,20-21-832,0 2-1153,40-2-736,-1-19-6119</inkml:trace>
  <inkml:trace contextRef="#ctx0" brushRef="#br0" timeOffset="152163.7033">23503 6597 17520,'0'0'416,"-20"21"-319,20-21 1376,-20 19-640,20 0-641,0 21 0,0-19-352,0 18-545,0-19-1184,20 0-2692</inkml:trace>
  <inkml:trace contextRef="#ctx0" brushRef="#br0" timeOffset="152864.7434">23066 7292 15598,'0'0'1602,"0"0"-769,0 0 288,0 0-641,0 0-672,0 0-673,0 20-833,0-20-640,20 20-1569</inkml:trace>
  <inkml:trace contextRef="#ctx0" brushRef="#br0" timeOffset="153004.7513">23106 7551 11627,'0'19'896,"0"-19"-768,0 0-1088,20 0-3493</inkml:trace>
  <inkml:trace contextRef="#ctx0" brushRef="#br0" timeOffset="153137.759">23126 7730 16976,'-20'19'-225,"20"-19"-95,0 20 0,0-20-2018,0 0-6887</inkml:trace>
  <inkml:trace contextRef="#ctx0" brushRef="#br0" timeOffset="153280.7672">23165 7928 17040,'-20'20'800,"20"-20"-928,0 0 513,0 0-642,20 20-2465,-20-20-4517</inkml:trace>
  <inkml:trace contextRef="#ctx0" brushRef="#br0" timeOffset="153400.774">23205 8028 19538,'-20'19'32,"20"1"64,0-20 449,0 0-545,20 0-2691,-20 0-11050</inkml:trace>
  <inkml:trace contextRef="#ctx0" brushRef="#br0" timeOffset="153794.7966">22847 8604 13933,'0'19'1121,"21"2"-865,-1-2 545,0 21 1057,19 0-65,1-20-512,19 20-992,1-21-65,-21 1-224,21 20-160,-21-20-1250,2 0-1504,-21-20-2435</inkml:trace>
  <inkml:trace contextRef="#ctx0" brushRef="#br0" timeOffset="153966.8063">23205 8663 15919,'-20'0'1153,"20"21"-1089,-20 18 480,-19-19 513,19 20-288,-20 19-481,1-19-288,19 0-192,20 0-705,-20-21-1505,20 1-2018</inkml:trace>
  <inkml:trace contextRef="#ctx0" brushRef="#br0" timeOffset="154277.8239">23424 8882 18577,'19'0'64,"-19"20"-128,-19-20 64,-1 20 64,20-1-32,-20 2-64,0-2 64,20 1 64,0 0 193,0-20 63,20 0-160,0-20-160,0 0-32,-1 20-32,1-19-32,0-2 0,0 2 64,0-1 160,0 20 0,-1 0 96,1 20 1,-20-20-1,0 40-256,20-21-96,-20 1-897,21 20-1313,-21-20-1250,20 19-7558</inkml:trace>
  <inkml:trace contextRef="#ctx0" brushRef="#br0" timeOffset="155294.8823">23801 5762 6342,'0'-20'4932,"0"20"-5188,0 0 224,20 0 288,0 0 161,-1 0 351,1-19 1,20 19-289,-20 0 193,19 0 0,1 0-353,-19 0-160,17 0-96,-18 0-64,1 0-32,-1 0-32,-20 0-32,18 19 64,-18 1 32,0 1 96,0-1-32,21-1 64,-21 20 129,0 2-33,20-2-64,-20 21-32,0-1-32,0 1 0,0-1 0,0 1-96,0 20 96,0 19 33,0-19-65,20 19 32,-20-19-64,0 19 256,-20 0 1410,20 0-930,-20 1-608,20 19 33,0-20 31,0 20-64,20-20 160,-20 20-128,0 1-63,20-20 31,0 19-64,-1 0-96,1 1 96,-20-21-32,0 20 64,0-20 160,0-19-31,0 19 31,-20-19-32,1-1-64,19-19-96,0-1-96,0-19 32,-20 20 33,20-20-33,-20-21 32,20 1-64,-20 0 128,20 0 96,-21-20 160,21 0-159,-18 0-65,-2 0-32,-21-20-96,21 20-64,-19-20 32,-1 0-96,-19 20-225,19-19-704,-19 19-704,-1 0-1795,1 0-1536</inkml:trace>
  <inkml:trace contextRef="#ctx0" brushRef="#br0" timeOffset="158418.0609">23027 10015 13132,'0'20'3459,"0"-20"-2818,19 0-1,-19 20 289,40-1-384,0 1-65,19 1-127,0-2-257,-18 1-32,17 0-128,-37-1-225,-1-19-928,20 21-929,-1-21-1537,1 0-6631</inkml:trace>
  <inkml:trace contextRef="#ctx0" brushRef="#br0" timeOffset="158576.0701">23523 9935 12555,'-60'-19'3748,"21"19"-2851,-21 39 224,1 21 224,-20 19-320,18-19-865,2 0-961,39-1-1729,0-19-1922,0 0-8040</inkml:trace>
  <inkml:trace contextRef="#ctx0" brushRef="#br0" timeOffset="159608.1291">18759 10353 8744,'-20'-20'5733,"0"0"-4996,0 20-321,0-20-320,1 20-224,-21 20 32,19 0 32,-19 19 32,1 21 96,19 0 128,0-1 97,20 1-193,0-1-32,20 1-64,0-20 192,39 0 64,-18-20 129,38-20 287,-19 0-159,19-20-257,-20 0-128,2-20-64,-23 1 0,-18-21-96,1 20-192,-42-20 32,1 20-385,-18 1-160,-23-1 289,2 20 320,-20 20 288,19 0 128,-19 0 225,38 20 127,3 20 193,17-20-96,21 20-257,21-1-351,17 1 255,23-20-320,-2 0 192,20-1-192,20-19-480,-18 0-1250,-2-19-1409,-20-1-3555</inkml:trace>
  <inkml:trace contextRef="#ctx0" brushRef="#br0" timeOffset="159759.1377">19136 10273 18033,'20'0'672,"-1"0"-319,1 0 511,20 0-511,19 0-289,-19 0-449,-1 0-928,-19 20-993,0-20-2595</inkml:trace>
  <inkml:trace contextRef="#ctx0" brushRef="#br0" timeOffset="159903.146">19314 10273 15598,'-40'40'1794,"21"-20"-1474,19 19 897,0-18-256,0 18-512,0 1-417,19-1-513,1 1-672,0-20-640,20 20-1346,-1-40-6535</inkml:trace>
  <inkml:trace contextRef="#ctx0" brushRef="#br0" timeOffset="160090.1567">19533 10472 14862,'-20'0'1697,"40"0"-672,0 20 1185,0-1-416,19 2-673,1-2-705,19 1-287,1 1-162,-1-21 1,-18 19-192,-3-19-673,3 0-1345,-41 0-1601,20 0-5414</inkml:trace>
  <inkml:trace contextRef="#ctx0" brushRef="#br0" timeOffset="160242.1654">19851 10412 14765,'-41'20'2531,"21"0"-2179,-19 0 1602,19 19 32,-20 21-609,1-20-800,-1 0-769,1 20-994,19-21-1536,0 1-2147</inkml:trace>
  <inkml:trace contextRef="#ctx0" brushRef="#br0" timeOffset="160452.1774">16417 10472 9577</inkml:trace>
  <inkml:trace contextRef="#ctx0" brushRef="#br0" timeOffset="161446.2342">17945 10592 15470,'39'0'1506,"-19"0"-1474,0 19 512,0-19 1,-20 20-225,0 19-160,0 2-128,-20-2 64,0 1-128,-20 19 64,1-19-64,-1 0 32,-19-20 0,-2 19 0,2-18 96,-20-2 32,-20 1-64,0 1-64,-20-21-96,-1 0 0,1 0-32,-1 0-64,-18 0 128,19-21 64,20 1-32,-21-20 96,21 21 96,-20-21 96,20 0-224,-1 0-32,21 1 0,0-21 32,-1 21 161,21-21-129,0-20 32,19 20-128,-1 1-32,2 0 96,19-1-64,-20 20-161,40-19-319,-19-1 128,19 1 191,0-1 161,19 0 257,1 0 95,20 1 64,-1-1-192,2 20 1,-1-19-33,-22 19-96,23 20-96,-21-20-32,-20 21 64,20 19 0,-20-20 64,0 20 32,-20-20-96,0 20 32,0 0 128,-19 0-128,-1 0 32,-1 20 96,-18 0 257,0-20-193,-1 19 64,21-19-64,-1 21-31,20-21-65,-19 0-64,19-21 0,0 21-32,-1 0-64,21-19 32,0 19-545,0 0-480,0-20-384,0 20 0,0-20 95,21 20-575,-21-20-1859</inkml:trace>
  <inkml:trace contextRef="#ctx0" brushRef="#br0" timeOffset="161728.2504">15483 9299 8968,'20'-20'2114,"-20"20"-480,0 0-257,-20 0-1089,-20 20 161,-19 0-161,-1 20-64,1-1 353,-2 2-1,2 18-95,19-19 63,1-20-31,19 20-65,0 0-96,20-21-63,0 21 95,40 0-256,-20-20 96,39 19-160,-18-19 0,17 0-320,3-20-897,-22 20-1249,1-20-4901</inkml:trace>
  <inkml:trace contextRef="#ctx0" brushRef="#br0" timeOffset="168537.6398">4307 10412 160,'0'-19'512,"18"19"321,-18-21 672,0 21 866,0 0-321,0 0-257,0 0-351,0 0-353,0-19-225,0 19-319,0 0-417,0 19 64,0-19 0,0 21 65,0-21 95,0 39-64,0-19 97,21 20-129,-21 0-128,0 20-32,0-1-32,0 20 0,0-19 0,0 19 0,-21-19-32,21 20-32,0-1 32,0-19 0,0-1 0,0 21-32,0-21 0,0 1-96,0-1 0,0 2 64,0-22 0,0 1 0,0 0 32,0-1 0,21-19 0,-21 0 0,0 0 32,0-20-32,20 20 32,-20-20-64,0 0 96,20 0 64,-20-20 33,20 20-97,-1 0 32,-19 0 0,20 0-32,0 0 0,0 0-64,0 0-64,-1 0 96,21 0 32,-20 0 32,21 0 64,-3 0-64,3-20-32,-3 20-64,3 0 128,-1 0-95,-1 20 31,-19-20 32,20 0-96,-21 20 32,21-20 64,1 19 0,-3-19 0,3 20-64,-3-20-32,23 0 32,-2 20 64,1-20 481,19 0-129,0 0 65,0 20-65,2-20-384,18 0 0,-20 0 0,21 0-224,-1 0-160,0 0 160,0 0 31,0 0 33,1-20-64,-1 20 416,0 0-159,-20 0-97,0-20 64,2 20-321,-22 0 578,0 0-449,1 0-33,-20 0-95,-1 0 224,2 0 160,-21-20-192,-20 20 64,0 0-64,18 0 160,-18 0-96,0 0 64,-18 0-256,18 0 32,0 0 128,0 0 0,-20 0 32,20-19 0,0-1 32,0 0 96,-21 0 96,21 0-96,0-19-32,0-1 65,-20 0-129,20 1 64,-20-22-32,20 2 96,0-1-192,0 1 32,0-1 0,0 1 96,0-1-32,0 0-96,0-19 0,20 19 0,-20 0-32,20-19 64,-20 20-224,21-21 96,-21 20-97,0 0 129,0 1 192,0 19-96,0 0 64,0 21-32,-21-21 33,1 40-65,20-20-97,-20 20 33,-19 0-224,19-20 160,0 20-64,-20 0 256,1 0-64,-1 20 0,1-20 64,-1 0 160,-19 0 32,-2 0-192,-18 0 129,20 0-65,-21 0-32,1 0-64,-1 0 64,1 0-192,-1-20 160,1 20 0,-21-20 0,21 1 0,-20-1 128,0-1-224,0 21 32,-21-19 96,-19 19-64,1 0-128,-2 0 64,2 19 0,-1-19 0,19 21-64,-19-21 0,1 20 0,19-20 0,19 19 192,21-19-128,39 20-32,1-20-801,39 0-3555</inkml:trace>
  <inkml:trace contextRef="#ctx0" brushRef="#br0" timeOffset="175017.0104">13955 2742 1313,'-21'20'8039,"21"-20"-7718,0 0-257,21 0 32,-21 0 0,0 20-64,0-1 32,20 0 32,-20 2 417,0 19 159,0 0 65,0 19-193,0-19-127,0 19-193,0 1 64,-20 0-31,20 0-129,-21-1 32,1 1-96,20-1 0,-20 1 0,20-1-32,0 1 0,0 0 0,-18-21 0,18 1 32,0 0 32,0-20 32,0 0-32,0-1 33,0 2-1,0-21-32,0 19-64,0-19 32,18 0 256,2 0 193,0 0-129,1 0-64,-1 0 97,19 0-129,1 0-128,19 0-256,1 0 256,-1 0-224,20 0 128,0 0-32,2 0 64,-2 0-96,20-19 0,0 19 0,21 0 32,-21 0-32,20 0-32,-19 0 32,19 0-96,-1 0 0,1-21-32,-20 21-128,1 0 256,-1 0 64,0 0-32,0 21-32,21-21 32,-1 0 160,-20 0-32,21 0 129,-21-21-161,0 21-32,-20 0 0,20 0 160,-20-19 32,2 19-63,-22 0-257,0 0 32,-19 0 160,0 0-160,-1-20 0,-19 20-32,1 0 0,-21 0 160,0 0 192,0-20-384,0 20 64,0-20 96,-21 20 96,21-20 0,-20-20-127,20 21-98,-20-22 1,20 2-64,0-21-32,-19 1 128,19-21-96,0 21 192,0-1-160,0-19-32,0-1 160,0 20-64,19-19 128,-19 19 0,0 1-32,0-2-160,20 3 32,-20 17 32,0 2-64,20 0 128,-20 18-128,0-18-32,0 39 160,0-20-128,0 20-160,0 0 32,0 0-64,0-20-1,0 20-575,-40 0 768,21 0-65,-41 0 129,1 0-32,-20 0-64,-20 0-96,-2 0 128,-17 0 64,19 0 0,-20-20 0,-21 20 32,21 0 0,-19-20 64,-22 20-96,2 0 0,-2 0 0,2 0 0,0 0 0,18 0 0,-19 20 96,21-20 225,-2 20-65,21 0-256,20 0 0,-1-1 0,21 22 0,20-22 0,-1 1 32,1 0 32,19-1-96,1-19 32,19 21 0,0-21 32,20 0-288,-20 0-33,20 0-127,0 0-769,-21 0-1666,21 20-2178</inkml:trace>
  <inkml:trace contextRef="#ctx0" brushRef="#br0" timeOffset="176104.0726">14550 4093 10473,'0'-20'1762,"0"20"-1474,0 20-63,0-20 703,0 20 65,0 20-128,20-21-192,-20 41-481,0-20-96,20 0-32,-20 0-32,19-1-32,1-19-288,0 0-289,-20 0-191,20 0-161,-20-20-801,0 0-3523</inkml:trace>
  <inkml:trace contextRef="#ctx0" brushRef="#br0" timeOffset="176377.0882">14352 4352 16527,'-21'0'288,"21"-21"-768,21 21 352,17-40 32,-18 21 192,21-21 0,-1 0-96,-1 20 0,-19-20 32,20 21 32,-40-1 32,19 0 192,-19 1 129,20 19-161,-20 0-160,20 19 160,-20 1-128,20 0-63,19 20 31,-19-21-128,0 1-417,21 0-1120,-23-20-2403</inkml:trace>
  <inkml:trace contextRef="#ctx0" brushRef="#br0" timeOffset="210028.0129">12187 12936 13228,'-59'0'1890,"39"0"-737,20 0-160,0-20-64,20-1-385,39 2 33,2-1-129,38 1-224,19-1 65,21-1 95,19 21-192,-18 0-64,20-20-64,-22 20-96,-19 0-704,-40 0-1218,0 0-1313,-59 0-1217</inkml:trace>
  <inkml:trace contextRef="#ctx0" brushRef="#br0" timeOffset="210352.0313">12564 12518 10634,'-59'-19'960,"59"19"-31,0-20 673,20 20-193,-20-20-832,20 20-129,-20 20-31,-20 0-161,-20 20-64,-19-1-64,-20 21 192,-20-21 33,18 21-257,-18-1-32,40 1-64,-2-21 96,23 2-96,18-1 288,20-21 33,0 21 191,20-20-64,39 20-127,1-20-97,39-1-96,1 21-96,19-40-128,-1 20-1185,-19-20-1602,-18 20-4740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26:03.60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395 1589 4452,'-20'20'1793,"0"-20"418,1 0 479,19 0-640,-20 0-96,20 0-353,0 0-191,-20 0-417,20 0-225,0 0-31,-20-20-256,20 20-225,20 0-128,-20 0 192,20 0-160,0 0-64,19 0-64,1 0 161,1 0-193,18 0 32,-19 0 0,19 0-32,0 0 32,1-19-96,-21 19 32,1 0-257,1-20 33,-3 20-224,-17 0-129,-1 0-128,0 0 33,-20-21-65,0 21-800,0 0-1090,0 0-864,-20 0-5093</inkml:trace>
  <inkml:trace contextRef="#ctx0" brushRef="#br0" timeOffset="324.0186">772 1371 9256,'-19'-19'737,"-1"19"1569,20 0-256,0-21-1345,0 21-513,0 21 320,0-21 65,20 0 0,19 19 31,-19-19-256,21 20-159,-3-1-129,3-19 32,-2 20-96,1 1 32,0-2 0,-1 1-96,-19 0 0,0-1 96,0 2 96,-20-1-64,0-1 64,-20 21 0,0-20-96,0 20 64,-19-21-64,19 1-64,-20 20-256,20-20-2082,-19 1-4517</inkml:trace>
  <inkml:trace contextRef="#ctx0" brushRef="#br0" timeOffset="16251.9296">18798 2602 160,'20'-19'0,"-20"-1"224,20 20 1089,0-20 257,-20 20 704,19-20 160,-19 20-448,0 0 0,0-20-225,0 20-928,0 0-384,0 0-129,-19 0-128,19 0 32,-20 20-63,0-20 63,0 20 0,0 20 96,1 20 289,-1-1-257,-20 21 417,20-1-417,-19 0-128,19-19 97,20 19 31,0 1-96,20-20 1,0-1-65,-1 1-160,21-20 96,0-1-64,-21 1-64,21 0 0,-20-20-32,0-1-32,-1 1-417,1-20-608,-20 0-512,20 0-801,-20 0-1955</inkml:trace>
  <inkml:trace contextRef="#ctx0" brushRef="#br0" timeOffset="16908.9672">19255 3040 10153,'-20'0'1954,"20"0"-1121,0 0 672,0 0-640,0 19 0,20-19 224,-20 20-417,19 0-319,21 1 223,-20-2-127,19 1 95,1 20-255,21-20-161,-22 20-32,21-21-32,-1 21-96,-19-20-96,-1 0-64,-19 0-97,0 0-159,0-20-513,-20 0-448,0 0-193,0 0-672,-20-20-2659</inkml:trace>
  <inkml:trace contextRef="#ctx0" brushRef="#br0" timeOffset="17154.9812">19672 3020 2626,'0'-20'9513,"0"20"-9353,-20 20 865,0 0 416,0 19-512,-19 2-160,-1 17-288,-19 3-257,19-2 64,-21-19 96,42 20-288,-1-41-224,0 21-897,20-40-1217,0 20-1890</inkml:trace>
  <inkml:trace contextRef="#ctx0" brushRef="#br0" timeOffset="17883.0229">19930 2444 7174,'0'0'1506,"0"0"-1250,0 0 1506,-21 0-321,21 0-832,0 0-225,-20 20 160,20-1-31,0 1-33,-18 20 33,18 0-65,0-1-159,18 1-129,-18 19-128,20-38 64,1 19-32,-1-21-64,0 0-545,-20 2-768,19-21-1441,1 0-4357</inkml:trace>
  <inkml:trace contextRef="#ctx0" brushRef="#br0" timeOffset="18078.034">20128 2643 1505,'20'0'9801,"-20"19"-9673,0 1 1538,20 0-257,-20-1-800,0 2-225,19-1-256,-19 19-96,20-20-384,-20-19-1185,0 21-1891,20-21-6565</inkml:trace>
  <inkml:trace contextRef="#ctx0" brushRef="#br0" timeOffset="18230.0427">20207 2464 1825,'0'0'2979,"0"-20"-2883,-20 20-448</inkml:trace>
  <inkml:trace contextRef="#ctx0" brushRef="#br0" timeOffset="19087.0917">20367 2444 6950,'0'0'3235,"0"0"-2466,0 0 928,0 0-63,20 20-225,-20-20 1,19 19-385,1 1-385,0 0-255,20 0-225,-21 20-32,1-1 160,0 1-128,-20 19-64,0 2 1,0-23 31,0 3-385,-20-1-736,0-1-1313,1-19-1826,-21 0-7879</inkml:trace>
  <inkml:trace contextRef="#ctx0" brushRef="#br0" timeOffset="19946.1409">20108 2483 8231,'0'0'64,"0"0"513,20 0 736,-20 0-608,20 0 32,-20 0-193,0 0-192,0-19-31,0 19 287,0 0-95,0 0-1,0 0-31,0 0-1,0 0 65,0 0-65,0 0-320,0 0-96,0 0-32,-20 0-64,20 0 32,0 0 0,0 0-64,0 0 0,0 0-64,-20 0 64,20 0-64,0 19 96,20-19 0,-20 0 64,0 20 0,20-20 96,-20 0 96,0 0 161,0 0 63,0 0 0,0-20-159,0 20-225,0 0-160,-20-19 0,20 19-193,-20 0 129,20-20 96,-20 20-32,20 0 32,0 0-32,0 0-32,0 20 0,0-20 96,0 0 32,0 0 96,20 0 192,-20 0-96,20 0-320,-20 0-256,0 0-962,0-20-9768</inkml:trace>
  <inkml:trace contextRef="#ctx0" brushRef="#br0" timeOffset="23441.3408">20227 3417 8295,'-20'0'1410,"20"0"-321,0 0 736,0 0-768,0 0-416,0 0 0,0-19-289,0 19-128,-20 0-160,20 19-96,0-19 0,-19 20 32,19 0 0,-20 20-32,20-20 0,0 19 32,20-18-32,-20 18 64,19-19 0,1-20 128,0 19 129,0-19 127,21 0 96,-23-19 129,23-1-160,-21 0-97,0-20 0,-20 20 97,0 1 255,-20-21-159,0 20-321,-21 0-224,23 20-64,-23-20-256,1 20-897,20 0-2403,1 20-2978</inkml:trace>
  <inkml:trace contextRef="#ctx0" brushRef="#br0" timeOffset="24192.3837">21082 3139 8936,'0'0'3491,"0"0"-3202,0 0 1280,0 0-192,20 0-31,-2 0 31,2 0-672,41 0-161,-22 0-384,1 0-160,-20 0-160,19 0-961,-19 0-865,-20 0-1601,0 0-4677</inkml:trace>
  <inkml:trace contextRef="#ctx0" brushRef="#br0" timeOffset="24328.3914">21140 3219 13068,'-20'40'1569,"20"-40"-1473,20 19 897,1-19 32,19 20-288,19-20-417,0 0-256,-19 0-1153,19 0-1921,-39 0-5831</inkml:trace>
  <inkml:trace contextRef="#ctx0" brushRef="#br0" timeOffset="24646.4097">21895 3059 13773,'-20'0'1409,"20"0"-1377,0 0 544,0 20 193,0 0 0,0 1-193,0 18-287,0 1-161,20-20-64,-20 20-32,0-21-64,21 21-128,-21-20-449,18 0-416,-18 0-512,20-20-898,1 0-3394</inkml:trace>
  <inkml:trace contextRef="#ctx0" brushRef="#br0" timeOffset="25136.4377">22133 2742 9833,'-19'-40'1665,"19"40"-1024,0-20 1601,0 20-704,0 0-129,0 0-768,0 20-321,19-20 160,1 19 289,20 22-321,-1-2-63,1 1-1,0 20-192,-1 19 97,2-19-193,-3 20 32,-18-22 0,1 23-64,-1-22-64,-20 1 128,-20-1-128,-21-19 32,23 0 0,-23-1-192,1 1 224,21 0-480,-21-21-609,20 2-833,0-1-1217,-19-20-9993</inkml:trace>
  <inkml:trace contextRef="#ctx0" brushRef="#br0" timeOffset="31637.8094">8435 2345 4452,'0'0'2338,"0"0"-192,0 0 288,0 0 1,0-21-482,0 21-543,0 0-289,0 0-256,0 0-129,0 0-159,0 0-161,0 0-352,0 0-160,0 0-64,21 0 224,17 0 32,3 21 96,-1-21-320,19 0 192,-19 0-96,19 0 0,-19-21-224,-1 21-417,1 0-544,-19 0-480,-21 0-1667,20 0-4419</inkml:trace>
  <inkml:trace contextRef="#ctx0" brushRef="#br0" timeOffset="32477.8577">11572 2324 11306,'-20'0'673,"20"0"128,0 0 1249,0 0-1346,0 0-319,20 0 479,-20 0-63,40 0 64,-1 0-449,1 0-159,19 0-97,-19 0-128,1 0-128,-3 21-385,3-21-287,-21 0-418,-2 0-607,-18 0-385,21 0-865,-21 0-2563</inkml:trace>
  <inkml:trace contextRef="#ctx0" brushRef="#br0" timeOffset="33803.9335">17190 2324 10730,'0'0'864,"-20"0"97,20 0 1153,20 0-1057,-20 0-736,40 0-129,-1 0 160,2 0-64,17 0-255,22 0 31,-20 0-96,-1 0-321,20 0-800,-19 0-1345,-21 0-3908</inkml:trace>
  <inkml:trace contextRef="#ctx0" brushRef="#br0" timeOffset="36969.1145">14074 3835 2306,'-20'19'6374,"20"-19"-4773,0 0 257,0 0-224,20 0-353,-1 0-352,1 0-417,40-19-256,-1 19 65,20 0-1,0-20-96,2 20-160,-2 0-32,0 0-32,0 0-96,-18 0-384,-3 0-129,-17 0-512,-2 0-1025,-39 0-1153,20 0-3716</inkml:trace>
  <inkml:trace contextRef="#ctx0" brushRef="#br0" timeOffset="40741.3303">14054 3894 1633,'-20'20'2402,"20"-20"-1889,0 0 1120,0 0 193,0 0-320,0 0-225,0 0-320,20 0-257,0 0-159,-1 0-33,1 0 161,0 0-32,20 0-129,-1 0-160,21 0-127,-1 0-33,20 0-32,21-20-128,-1 1 32,0 19 64,20-21 64,1 21 97,19-19-97,-1 19-96,-18 0-128,19 0-32,-1 0-321,22 0-223,-2 0-353,-18-20 256,18 20 385,-19 0 224,-19 0 64,-1 0 32,-40 0-96,0 0 96,-20 0 64,-19 0 0,1 0-64,-21 0 0,-2 20-32,-18-20-64,0 0-1826,-18 0-7271</inkml:trace>
  <inkml:trace contextRef="#ctx0" brushRef="#br0" timeOffset="45099.5796">1964 5484 1953,'-20'0'9481,"20"20"-8808,0-20 224,-20 0 192,20 0-288,0 0 160,20 0 384,-20 20-448,20-20-161,-1 20 65,21 0-256,1 0-289,17 19-96,3-19-352,-2 0 544,0 1-448,-19-2 0,0-19-320,-21 20-609,21-20-481,-20 0-704,-20 0-1473,0 0-5670</inkml:trace>
  <inkml:trace contextRef="#ctx0" brushRef="#br0" timeOffset="45308.5908">2420 5405 12139,'-20'0'705,"20"20"-865,-39 19 768,19 1 833,0 0 1,-19 19-738,-1 1-575,-19 0-65,19 0-321,19-21-671,1 0-1379,20-18-3939</inkml:trace>
  <inkml:trace contextRef="#ctx0" brushRef="#br0" timeOffset="45633.6101">2778 5524 12235,'0'0'2466,"0"0"-2369,0 0 1312,0 0 320,19 0-479,-19 0-450,20 0-607,0 0-1,0-20-160,21 20 32,-23 0-64,2 0-545,0 0-704,-20 0-737,0 0-832,0 0-3172</inkml:trace>
  <inkml:trace contextRef="#ctx0" brushRef="#br0" timeOffset="45755.617">2797 5643 13196,'0'60'1473,"20"-60"-1088,0 20 63,20-20 193,-1 0-97,1 0-512,1 0-2018,-23-20-7014</inkml:trace>
  <inkml:trace contextRef="#ctx0" brushRef="#br0" timeOffset="46369.6522">3651 4192 6566,'-20'0'5477,"20"0"-5253,0 0 609,20 0 288,0 0-512,0 0-65,19 0-128,1 0-159,1 0-225,-3-20-32,-17 20-257,19 0-928,-21 0-865,1 0-1185,-20 0-2786</inkml:trace>
  <inkml:trace contextRef="#ctx0" brushRef="#br0" timeOffset="47148.6968">3691 4252 1473,'19'20'2082,"-19"-20"-224,20 19-385,0 2-480,-20-2-288,20 21 127,1 0 33,-21 0-192,20 19-161,-20 1-127,0 0-289,0-1-32,0 20-96,0 2-64,0-2-32,0 0 160,18-19-96,-18 20 64,0-20 0,0-1 64,0 20 128,20-19-32,-20 19 0,0 1-96,21-21-32,-21 21-128,0 0-96,0-21-192,0 1 127,0-21 225,0 21 128,0-21 385,0 1 127,0 0 289,-21 19-160,21-19-353,0 1-288,0-2-96,0 0-64,0 2-96,21-2 128,-21-19 96,20 20-32,-20-20 32,0 19 0,20-19 289,-20 20 223,0-19-31,0 17-129,0-17-192,0-2-31,0 21-1,0-20-32,0-20-96,0 20 0,0 0-32,0-20 32,0 20 32,0-20-160,0 0 737,0 20-577,0-20 448,0 0-223,0 0-65,0 0-192,0 19 0,0-19-64,0 0 0,0 0 0,0 20 96,0-20-192,0 0 96,0 0 96,0 20-32,0-20 128,0 0 97,19 0-129,-19 0-32,20 0-32,-20 0 0,20 0-96,0 0 0,0 0 32,-1 0-64,21-20 32,-20 20-192,19 0-321,1 0-704,-20-20-1089,1 20-2242</inkml:trace>
  <inkml:trace contextRef="#ctx0" brushRef="#br0" timeOffset="48065.7492">4226 4252 12395,'-18'0'577,"18"0"640,0 0 737,0-20-929,0 20-353,18 20 65,2-20 288,1 20-544,19-1-193,-1 21-96,1-19-224,19 18 32,-19-19 0,-1 20-320,1-20-65,1-1-383,-21-19-482,-2 20-832,2-20-1761,-20 0-7368</inkml:trace>
  <inkml:trace contextRef="#ctx0" brushRef="#br0" timeOffset="48280.7608">4564 4172 14509,'0'20'641,"-20"-20"-961,20 20 384,-20 20 192,-19-1 224,19 1 1,-20 20-321,21 0-128,-1-1-128,0-19-385,20 0-992,0-21-1794,20-19-5317</inkml:trace>
  <inkml:trace contextRef="#ctx0" brushRef="#br0" timeOffset="48590.7792">4803 4411 11466,'-20'0'1506,"0"20"-1698,20 0 352,0 0-32,-21 19 96,42-19 0,-21 0-64,20 0-95,20-20 255,-1 0 0,-19 0 64,20-20-63,-1 0-33,-19-20-32,-20 21 225,20-21-33,-40 20 257,0 0-321,0 20 193,-19 0-481,-1 0-416,20 0-994,-19 20-3074</inkml:trace>
  <inkml:trace contextRef="#ctx0" brushRef="#br0" timeOffset="49045.8053">4307 4888 13132,'0'0'2690,"0"0"-2978,18 0 737,3 20 63,-1 0 161,20-20-129,-21 20-191,21 0-129,0-1-384,-1 1 320,1 0-256,1 0-577,-23 0-448,2-20-577,1 20-992,-1-20-3972</inkml:trace>
  <inkml:trace contextRef="#ctx0" brushRef="#br0" timeOffset="49255.8173">4643 4849 12427,'0'0'1281,"-18"0"-1216,18 0 95,-20 39 288,-1-19 769,-19 20-384,20-1-481,1 1-63,-1 0-33,0-20-256,20 19-352,0-18-737,0-21-1090,20 0-1408</inkml:trace>
  <inkml:trace contextRef="#ctx0" brushRef="#br0" timeOffset="49499.8313">4941 4987 17104,'0'0'993,"0"20"-1378,-19-20 1058,19 20 224,0 0-353,0 20-320,0-20-288,0-1-416,0 2-321,0-2-1249,19 1-1569,-19-20-6951</inkml:trace>
  <inkml:trace contextRef="#ctx0" brushRef="#br0" timeOffset="50076.8643">4465 5405 7334,'-20'0'1250,"20"0"-161,-20 0 1185,20 0-416,0 0-641,0 0-256,20 0 320,-20 20-224,20-20-192,0 39-353,0-19-384,19 0-96,-19 0-64,21 0-544,-21 0-513,-2 0-160,23-20-673,-21 19-961,-20-19-2754</inkml:trace>
  <inkml:trace contextRef="#ctx0" brushRef="#br0" timeOffset="50264.875">4643 5405 12043,'-18'20'1089,"18"0"-1153,-20-1 769,-1 21 960,21-20-704,-20 20-673,0-1-256,20-19-128,-20 0-192,20 0-833,0-20-2210,0 21-6246</inkml:trace>
  <inkml:trace contextRef="#ctx0" brushRef="#br0" timeOffset="50604.8945">4803 5504 10153,'20'20'2883,"-1"-20"-2851,1 0 224,0 0 128,0 0-255,0 20 351,-20-20-352,19 0-160,-19 20 64,-19 0 160,19-1 1,-20-19 127,0 20 352,20 0-159,0-20-129,0 0-31,20 20-97,0-20-64,-1 21-160,1-21-224,0 0-385,0 0-992,1 19-1090,-21-19-3042</inkml:trace>
  <inkml:trace contextRef="#ctx0" brushRef="#br0" timeOffset="50841.908">4763 5902 15342,'0'0'2018,"0"0"-2306,0 0 480,0 0-64,20 19-288,-20-19-1250,20 0-3362</inkml:trace>
  <inkml:trace contextRef="#ctx0" brushRef="#br0" timeOffset="50985.9163">4803 6040 12139,'0'0'2819,"0"0"-3012,0 0-127,0 20-1954,0-20-2274</inkml:trace>
  <inkml:trace contextRef="#ctx0" brushRef="#br0" timeOffset="51115.9235">4803 6179 12299,'0'21'3075,"0"-21"-3203,20 0 224,-20 0-384,0 0-2979</inkml:trace>
  <inkml:trace contextRef="#ctx0" brushRef="#br0" timeOffset="51735.9592">4524 6478 15246,'0'0'1057,"0"0"-1153,0 20 993,0-1 352,20 1-448,0 20-289,21 1-384,-21-3-96,18-17-192,3 19-128,-21-21-193,19 1-287,-19 0 63,0-20-672,0 0-1314,-1 0-4067</inkml:trace>
  <inkml:trace contextRef="#ctx0" brushRef="#br0" timeOffset="51923.9698">4763 6478 14894,'-21'0'256,"3"20"-256,-2 19 288,-21-19 929,21 20-32,2 0-1089,-23 0-96,21 0-448,20-1-257,0-19-1793,0 0-3716</inkml:trace>
  <inkml:trace contextRef="#ctx0" brushRef="#br0" timeOffset="52276.99">4922 6736 5701,'-20'40'7335,"20"0"-7335,0-1 64,0-19 96,0 20 673,20-40 288,-20 20-513,0-20-351,19 0 255,1-20 65,-20 0-289,20 0-160,0-19-192,-20-1-96,21 20 64,-21 0-96,0 0-1,18 20 97,-18 0 513,20 20 223,-20 0-31,20 20 64,-20-1-385,21-19-192,-21 20-96,0-20-256,20 0-705,-20-1-929,0 1-2210</inkml:trace>
  <inkml:trace contextRef="#ctx0" brushRef="#br0" timeOffset="53423.0556">5160 4192 9801,'-21'20'1505,"21"-20"-1056,-18 0 1280,18 0-319,0 0-674,0 0-63,0 0-64,18 0-65,3 0-256,-1 0 1,20 0-257,-21 0 64,21 0-128,0-20 32,-1 20 0,-19 0-64,0 0 32,0 20-65,1-20 33,-3 20 128,-18 0-128,20 0 0,-20 20-32,21 0-64,-21-1-32,20 21 32,-20-1 128,20 1 0,-2 19 64,-18 1-64,21-20-128,-21 39-481,20-19 161,-20-1 159,0 0-255,20 2 255,-20 18-31,0 0-225,0-20 545,0 1 32,-20 19 513,20-20-225,-20 1 385,20 0-289,-21-1-192,21-20 257,0 21 159,-18-21-159,18-19 31,18 20 161,-18-20-161,0 20-191,21-21-65,-21 1-160,20-20-32,-20 19-96,0 1 96,0 0-160,0 0-96,-20 0 224,20 0-129,-21-1 65,21 1 64,-18 19-64,18-19 32,0-20 96,0 0-128,0 0-192,0-1 256,0 1 0,0-20 64,0 0-96,18 20 128,-18-20-64,0 20 0,21-20 32,-21 20 32,0-20-64,0 20-256,0-20 512,0 0-191,0 0-1,0 19 128,-21-19 0,3 0 32,-2 0 193,0-19-481,-21 19 64,2 0-64,19 0-257,-20 0-159,20 0-1442,20 0-3715</inkml:trace>
  <inkml:trace contextRef="#ctx0" brushRef="#br0" timeOffset="54434.1135">6311 5207 13228,'-20'0'1537,"20"0"-1569,-20 0 641,2 0 32,-23 0-449,21 19 32,-20 1-128,21 0-96,-1 20 96,0 19 225,0-19-257,20 19-64,20-19 64,0 0 32,0 0 64,39-21 64,-19 1-96,-1 0 64,22-20-63,-23 0-33,3 0-513,-21 0-255,0 0-353,-1-20-1057,-19 20-1730</inkml:trace>
  <inkml:trace contextRef="#ctx0" brushRef="#br0" timeOffset="54584.122">6093 5544 15694,'-20'0'1282,"20"0"-1667,20 0 385,0-20 192,19 20 65,1-20-225,21 20-961,-23 0-1025,23-20-160,-2 20-3491</inkml:trace>
  <inkml:trace contextRef="#ctx0" brushRef="#br0" timeOffset="54837.1365">6649 5107 14798,'0'19'-353,"0"2"321,0-2 256,0 22 289,0 18 159,0 1-191,0 19 256,19 0-705,-19 1 32,20-21-96,-20-19-193,20 0-607,0-1-866,1-19-1089,-21-20-3298</inkml:trace>
  <inkml:trace contextRef="#ctx0" brushRef="#br0" timeOffset="55082.1505">6787 5087 16079,'21'0'672,"-21"20"-960,0-1 416,20 21 385,-20 20 223,20-1-191,-2 21-353,-18 19-64,21 1-64,-21-21-352,20-19-64,0-1-609,-20-18-288,20-2-449,-20-20-768,19-19-3108</inkml:trace>
  <inkml:trace contextRef="#ctx0" brushRef="#br0" timeOffset="55436.1708">6530 5147 18737,'-20'-21'1057,"40"2"-1793,0 19 768,39-20 96,0 20 320,22 0 65,-2 0-481,0 20-128,0 20 31,-19-1-255,-21 21-224,1-21-609,-19 21 160,-21-21 640,-21 22 417,-19-22 161,21 1 159,-21-20 513,20 0-64,0 19-193,20-39-287,0 40 31,0-20-32,20 1-31,20-2-321,-1 1 0,1-1-225,1 1-223,-3 1-289,-17-21-608,19 20-545,-22-20-1281,3-20-1794</inkml:trace>
  <inkml:trace contextRef="#ctx0" brushRef="#br0" timeOffset="55806.192">7184 4948 10345,'-18'-20'3556,"18"20"-4133,0 0 97,0 20 704,0 0 288,18 19-255,-18 1-225,20 0-128,1-1 128,-21-18 32,20-2 0,-20-19-32,0 0 128,0 0 384,0-19-63,0-21-289,0 20-96,20 0-32,-20-20 128,0 20-128,18 0-64,3 1 32,-1 19 0,0 0 705,0 19-417,-1 1 1,1 0-129,0 20-192,-20-20 64,20 0-256,-20 20-417,0-40-1056,20 19-2723</inkml:trace>
  <inkml:trace contextRef="#ctx0" brushRef="#br0" timeOffset="55992.2026">7463 5007 13004,'19'20'2402,"-19"-20"-2466,20 0 1313,0 0-32,0 0-96,1 0-544,-3 0-609,2 0-865,0 0-993,1 0-2690</inkml:trace>
  <inkml:trace contextRef="#ctx0" brushRef="#br0" timeOffset="56178.2132">7522 4908 11018,'0'40'1249,"0"-1"-160,0-19 545,20 20-673,-20-20-449,21 20-384,-3-21-128,-18 2-544,20-2-1122,0 1-3427</inkml:trace>
  <inkml:trace contextRef="#ctx0" brushRef="#br0" timeOffset="56398.2251">7840 4888 14637,'0'40'1826,"0"0"-1506,0-21 1218,0 21-129,0 0-640,20 19-353,-20-19-448,20 1-544,-20-2-2019,0-19-7398</inkml:trace>
  <inkml:trace contextRef="#ctx0" brushRef="#br0" timeOffset="61786.534">10361 5207 6534,'0'-21'1569,"0"21"769,0-20 385,-20 20-1025,0-19-705,1 19-545,-1 0-320,0 0-128,-21 0-64,3 19 32,-3 1-32,3 20 64,17 0 0,1 0-32,20 19 0,0-19 96,0 19-128,20-19 64,19 0-32,1 0 128,19-1-96,2-39-32,-2 20 96,21-20 128,-21-20 32,0 0-128,-18-19 33,-1-1-1,-1 0 32,-19 1 64,-20-1 128,-20 0-31,-1 1 31,-17-2-192,-3 2-128,-18 0-224,-1 18 192,-19 1-128,20 20 64,-1 20-96,1 1-33,38-2-95,1 21 192,20-21 32,20 22 32,21-2 64,-2-20 32,21 2 0,-1-1-32,1 0 0,-1-20 0,-18 0-192,-3 0-1121,-17 0-1794,-1 0-3171</inkml:trace>
  <inkml:trace contextRef="#ctx0" brushRef="#br0" timeOffset="62149.5548">10936 5285 9833,'-39'0'4804,"39"21"-3715,0-21 897,0 0-833,0 0-352,20 0 32,-1 0-481,1 20-224,21-20-64,-3 0-416,-18 0-481,21 0-704,-21 0-1058,-20 0-1825</inkml:trace>
  <inkml:trace contextRef="#ctx0" brushRef="#br0" timeOffset="62277.5621">10936 5445 12716,'-19'39'384,"38"-39"641,1 20 288,21-20 64,-21 0-95,18 0-1058,3 0-865,-2 0-1633,-19 0-4676</inkml:trace>
  <inkml:trace contextRef="#ctx0" brushRef="#br0" timeOffset="63020.6046">11513 4172 2146,'0'0'6245,"0"0"-5956,20-19 1280,-1 19-31,-19 0-385,20 0-224,20 0-257,-20 0-223,19 0-257,-19 0-128,20 0 0,-21 0-160,1 0-481,0 0-832,-20 0-1666,0 0-4868</inkml:trace>
  <inkml:trace contextRef="#ctx0" brushRef="#br0" timeOffset="63964.6586">11533 4192 6982,'19'20'449,"-19"0"-161,20 0 96,-20 0 1,20-1 672,0 2-97,-20 19-447,20-1 160,-20 1 255,19 19-223,-19-19-353,0 20-191,20-1-65,-20 21 160,0-20-96,0 0 0,0-1 513,0 20-97,20-19-63,-20-20-321,0 20-96,20 0-96,-20 18 32,20-18 32,-20 0-32,0 19 32,0-19 129,0 19 31,-20-18-64,20 17-128,0-18 32,0 20-32,-20-21 0,20 1-64,0-1 32,-20 1 0,20 0 0,0-21 0,0 21 0,0-21 0,0 21 0,0-20 0,0 20 0,0-21 0,0 1 32,-20 20-32,20-20 64,-19 0 0,19-1-64,0 1 96,0-20 64,0 19-63,0-19-97,0 0-33,0 0 33,0 0 33,0 0-33,0-1 64,0-19 64,0 0-32,0 20-32,0-20 32,0 20 0,-20 0 64,20-20 0,0 20-32,0 0 1,0-1-97,-20 2 96,20-21-160,0 0 160,0 19 64,0-19 96,0 0 97,0 21-129,0-21-64,0 0 0,0 19-96,0-19 0,0 0 97,0 0-161,0 0 32,0 0 0,0 20 128,0-20-224,0 20 160,0-20 0,0 20 128,0-20-192,0 20 1,0-20-65,0 0 64,0 0 96,0 0-128,0 0 128,0 0 0,0 0 32,0 0 64,0 0-127,0 0 31,20 19-128,-20-19 160,0 0-32,20 0-32,-1 0-96,21 0 32,-20 0 0,19 0 0,-19-19-192,0 19 96,21 0-160,-23 0-32,2 0-64,1 0-289,-21 0-800,20 0-1090,-20 0-2113</inkml:trace>
  <inkml:trace contextRef="#ctx0" brushRef="#br1" timeOffset="67963.8873">5060 2166 10409,'-38'0'321,"17"0"127,21 0 1186,0 0-385,0-20 96,0 20-32,0 0-480,21 0-352,-3 0 223,22 20-95,19-20-289,22 0-96,-2 19 1,40-19-65,-19 20-256,19-20 192,-40 0-353,0 20-415,0-20 416,-38 0-994,-3 0-607,-18 0-2243</inkml:trace>
  <inkml:trace contextRef="#ctx0" brushRef="#br1" timeOffset="68504.9181">7265 2245 15983,'-20'20'608,"40"-20"-992,-2 0 1441,23 0-609,18 0 257,1 0 224,19 0-385,0 0-351,0 0-386,2 0 321,-22 0-864,1 21-1410,-21-21-2947</inkml:trace>
  <inkml:trace contextRef="#ctx0" brushRef="#br1" timeOffset="69045.9491">10480 2265 14189,'0'21'-416,"20"-21"576,1 0 929,17 19-481,3-19 513,-3 0 64,23 0-288,-2 0-256,1 19-257,19-19-320,-20 0-352,-18 0-1121,-3 0-1442,3 0-3139</inkml:trace>
  <inkml:trace contextRef="#ctx0" brushRef="#br1" timeOffset="69759.9901">15919 2265 9064,'-59'0'2178,"39"0"-1697,0 0 1953,20 0-608,0 0-545,0 0-192,20 0-641,20 0 97,-1 0-1,42 0-159,-2 0-193,20 0 32,-20 0-96,20 0 64,-38 0-256,-3 0-96,1 21-1473,-38-21-3364</inkml:trace>
  <inkml:trace contextRef="#ctx0" brushRef="#br0" timeOffset="73108.1816">12248 4153 1473,'0'0'2210,"0"-21"833,0 21 160,0 0-833,0 0-576,0-19-353,18 19-384,-18 0-224,0-20-160,0 20-97,-18 0-288,18 0-159,0 0-161,-20 0-193,-1 0-127,-19 0 192,21 20 96,-21-1 0,20 2 32,0-2-64,1 1 0,19 20 63,0-20 33,0 19-32,0 1 32,19 0-32,1 0 0,20-20 32,-1 20-192,1-21-32,1 1 96,18 0 128,-19-20 128,19 0 160,-19-20-31,-21 0-65,21 1-128,-20-21 128,0 20-64,-1-20 0,-19 0-96,0 0-32,-19 1-128,-1-1 32,-20 0-96,1 21 64,-21-2-32,1 21 31,-2 0 1,23 0 192,-3 21-160,2-2 0,19 1 64,20 0-96,0 20 64,0-20 0,39-1 32,-19 2 64,21-2 0,-3 2 0,23-2 32,-22-19 0,1 20-160,0-20-577,-21 0-640,1 0-1217,-20 0-4453</inkml:trace>
  <inkml:trace contextRef="#ctx0" brushRef="#br0" timeOffset="73700.2154">12744 4411 9064,'0'0'416,"0"0"770,-20 0 127,20 0 224,0 0-416,0 0-800,0 0-353,-21 20 32,21 0 32,-20 0 96,20-1 0,0-19 96,20 20-96,1 0 96,-1 0 161,-2-20-1,3 0-31,-1 0-97,20 0 0,-20 0-64,-1-20 193,-19 0-97,0 0 0,0 1 225,-19 19-225,-1-20-224,0 0-160,-20 20-192,19 0-1250,-17 0-2306,17 20-7398</inkml:trace>
  <inkml:trace contextRef="#ctx0" brushRef="#br0" timeOffset="74998.2897">12366 4849 8199,'0'-20'2851,"0"20"-1378,0-21 834,0 21-642,0 0-608,-19-19-480,19 19-193,-20-21-224,20 21-160,-20 0-224,-1 0 0,1 0-97,2 21 33,-23 19 128,21-20-128,0 19 128,1 1 64,19 0 160,0-1-257,19 1 161,1 0-32,0-20 64,21-1 0,18 2-96,-19-2 96,19-19 96,-19 0 96,19 0-63,-19-19 63,-21-2 64,21-18 0,-40 19 193,0-20-225,0 20 64,-20-19-384,0-1 128,-19 0 320,-1 1-127,-19 19-353,19-1 128,-19 21-257,18 0 65,3 0 192,-3 21-288,21-1 96,20-1 32,20 1 127,1 0 33,17 0-32,3 0 161,-1 0-514,19-1 641,-19 1-832,-1-20-513,1 20-1474,-20-20-2946</inkml:trace>
  <inkml:trace contextRef="#ctx0" brushRef="#br0" timeOffset="75326.3084">12843 5047 12908,'0'0'993,"0"0"512,0 20-608,0-20-385,0 20 129,0 0-385,0-1-128,0 2-96,0-2-32,0 1-288,0 1-352,20-2-1218,-20-19-2755</inkml:trace>
  <inkml:trace contextRef="#ctx0" brushRef="#br0" timeOffset="75994.3467">12426 5484 320,'-20'-20'12652,"0"1"-12396,0 19 160,1 0 33,-1 0-385,0 19-32,-1 1 96,1 0-64,2 0 0,-2 20 385,20-1-1,0 1 32,20 1-31,-20-22-225,18 20-128,23 2-32,-1-21 32,-1-1-64,1 1-32,-1-20-32,1 0 0,0-20 0,-1 20 96,1-19-32,-19-1 64,-3-1 65,-18-18 31,0 19-128,0-20-96,-18 0 32,-3 1-64,-19 19 64,1-20 288,19 20 257,-20 0-257,-19 20-288,19 0-96,1 20 64,19 0-64,-21 20 32,41-20 32,0 19-65,0-19 129,21 21 1,19-22-1,-21 1 32,21-1-96,0-19-449,-21 0-672,21 0-1281,0 0-3524</inkml:trace>
  <inkml:trace contextRef="#ctx0" brushRef="#br0" timeOffset="76290.3636">12744 5623 1569,'18'0'10474,"3"20"-10058,-1-20 737,0 0-384,0 20-288,0 1-97,-20-2-480,19 1-513,-19-1 449,0 1 128,-19 1 64,19-1 32,-20-20 417,0 19 319,20 1 129,-20-20-128,20 0-513,0 19-192,20-19 193,0 0 127,0 0-224,-1 21-416,21-21-160,-20 0-673,0 0-609,-20 0-1217,0 20-5284</inkml:trace>
  <inkml:trace contextRef="#ctx0" brushRef="#br0" timeOffset="76557.3789">12446 6219 18225,'-20'20'1089,"20"-20"-1153,0 0-32,0 0 96,20 0 64,-20 21-160,19-21-1698,-19 0-1601,20 19-1730</inkml:trace>
  <inkml:trace contextRef="#ctx0" brushRef="#br0" timeOffset="76672.3854">12505 6418 8648,'0'20'-2306</inkml:trace>
  <inkml:trace contextRef="#ctx0" brushRef="#br0" timeOffset="76816.3937">12505 6557 13196,'-20'20'352,"20"-20"-127,0 0 415,20 20-992,-20-20-2082</inkml:trace>
  <inkml:trace contextRef="#ctx0" brushRef="#br0" timeOffset="76938.4004">12525 6717 15662,'0'19'449,"0"-19"-449,0 0 256,0 0-1249,0 0-6022</inkml:trace>
  <inkml:trace contextRef="#ctx0" brushRef="#br0" timeOffset="77818.451">12545 6994 6342,'-20'0'2722,"0"-20"-2113,20 20 992,-20 0-127,0 0-481,1 0-513,-21 0-320,20 20-160,0 0 481,1 20-129,-1-1-128,20 22-32,0-2 0,20-19-127,19 19-33,1-19-32,-1-1-97,21-19 97,-1 0 65,2-20 95,-3 0-96,1 0 32,-18-20-64,-1 0 128,-20-19 64,-20 19 97,0-20 287,-20 1-191,0-21-353,-41 21-64,23-22-129,-41 22 129,18-1-32,2 20 289,-1 20-65,21 0-32,-1 20-256,20 0 288,1 20-96,38 0 96,1 0 129,0-21 31,39 21-128,-19-20-96,19 0-64,1-1-224,-1 1-480,-18-20-898,18 0-960,-39 0-2499</inkml:trace>
  <inkml:trace contextRef="#ctx0" brushRef="#br0" timeOffset="78143.4696">13021 7312 12107,'0'60'2050,"-20"-21"-1249,20 1 448,0-20 96,-20 0-256,20-1-672,0-19-129,0 0 96,20-19-128,-20-1-192,20 0-192,-20 0 32,20-20-32,1 1-128,-21 19 0,18 0 128,2 20-33,-20 0 129,21 0 225,-1 20 63,-20 0 0,20 19 128,-2 1-127,-18 0-129,21-20-96,-21 19-96,0-18-705,0-2-1057,0-19-2145</inkml:trace>
  <inkml:trace contextRef="#ctx0" brushRef="#br0" timeOffset="79470.5454">13200 4232 5509,'0'0'2754,"-21"0"-2433,21 0 1536,0 0 97,0 0-608,0 0-193,0 0-257,0 0-351,0 0 64,21 0-33,-1 0-256,0 0-63,0 0-65,19 0-192,1 0 96,-1 0-128,1 0 0,-20 0 0,19 0 32,-19 0 32,0 0-192,-20 20 224,21-20-160,-21 0 64,0 20-32,20-1 64,-20 2 0,0-2-97,18 21 97,-18-20 0,0 20 0,0 19 0,20-19 97,-20 0-194,0 20 130,21-21-66,-21 21 1,0 0 64,0-20-64,0 19 0,0 1 32,0-21 64,0 21-96,0-20-160,-21-1 192,21 21 32,-20-20 32,20 19 129,0-18-65,-18 17-160,18 3-32,0-2 96,0 1 64,0-1 801,0 21-513,18-21-128,-18 21-96,0-1-96,0-19 0,20 19 0,-20 1-31,0-1-33,21 1 96,-21 0-32,0-1 64,20 0 32,-20-19-32,0-1 64,0 2-192,0-2 64,0 1 96,20-21-256,-20 21 160,0-1 33,0-19-33,0 19 0,20 2 0,-20-22-32,0 21 96,0-21-224,19 21 192,-19-21-96,20 1-32,-20 0 128,0-1-128,0 2 160,20-22-96,-20 21 0,0-21 160,0-19-64,20 21 33,-20-21 31,0 0 96,0 0 0,0 0 161,-20 0-33,20 0-192,-20-21-128,0 21-96,1 0-64,-1 0-224,0 0-737,-21 0-1089,3 21-2338,-3-21-11211</inkml:trace>
  <inkml:trace contextRef="#ctx0" brushRef="#br0" timeOffset="83409.7708">14074 5326 2434,'-60'39'2434,"39"-20"-2434,3 2 32,-2 19 1313,-1-1-31,21 1 31,0 0-96,21 19-256,-1-39-256,19 21-1,1-2-255,19-20-65,1-19-63,-21 20 31,1-20-256,-1 0-320,-19-20-993,0 1-1826</inkml:trace>
  <inkml:trace contextRef="#ctx0" brushRef="#br0" timeOffset="83560.7794">13955 5643 13612,'0'20'353,"38"-20"-129,-17 0 256,19-20 193,19 20 384,-19 0-833,-1-20-576,1 20-1602,0 0-1890</inkml:trace>
  <inkml:trace contextRef="#ctx0" brushRef="#br0" timeOffset="83805.7934">14530 5246 13676,'0'39'417,"0"2"640,0-2 288,20 21-896,-20-1-97,0 1-32,0-1-128,0 1-64,20 0-224,0 0-224,-20-21-288,19-19-546,1-1-1120,-20 2-3619</inkml:trace>
  <inkml:trace contextRef="#ctx0" brushRef="#br0" timeOffset="84022.8059">14689 5246 17040,'0'60'-32,"0"-40"160,19 19 352,-19 21-127,0-1-33,0 21-320,0-1-64,0 1-321,20-20-191,-20-1-545,20-19-353,1-1-1184,-21-19-4004</inkml:trace>
  <inkml:trace contextRef="#ctx0" brushRef="#br0" timeOffset="84346.8244">14510 5306 17328,'-19'-40'128,"19"20"-320,0 0 64,39 20 192,1-19 256,19 19 193,1 19-417,20 1-160,-42 19 32,3 2-385,-1 17 129,-21-17-161,-19 18 65,-19-19 288,-1 0 288,0-1 225,-21-19 95,23 0 97,-23 0-65,41 1-191,-20-2-321,40 1 128,1-1-32,17 1-128,3 21-320,-1-22-673,-1 1-257,1-1-671,-1-19-2307</inkml:trace>
  <inkml:trace contextRef="#ctx0" brushRef="#br0" timeOffset="84729.8461">14987 5107 14958,'19'-20'128,"-19"20"-288,0 0 288,20 0 0,-20 20 32,0-1-96,0 21-128,0 1 64,0-2 32,0-19 0,0-1 0,20-19 64,-20 0 192,0 0 65,0-19-225,0-1 32,20-19-64,0-2-96,-1 22 96,1-2 128,0 2 193,0 19-97,-20 0-32,21 0-31,-21 19-33,18 2-32,-18-2-192,0 1 32,20 20 32,-20-20-64,0 19-352,20-18-897,-20-1-1025,0-1-1890</inkml:trace>
  <inkml:trace contextRef="#ctx0" brushRef="#br0" timeOffset="84902.8562">15305 5226 14413,'0'0'673,"0"-19"736,19 19 0,1 0-544,20 0-64,-20 0-737,19 0-64,-19 0-480,0 0-866,-20 0-1280,20 0-2307</inkml:trace>
  <inkml:trace contextRef="#ctx0" brushRef="#br0" timeOffset="85074.866">15384 5087 11306,'0'20'545,"0"-1"288,0 2 1569,0-2-416,20 22-577,-20-22-929,0 21-383,19 0 31,-19-20-192,0 19-385,20-20-608,-20 2-1121,20-21-2723</inkml:trace>
  <inkml:trace contextRef="#ctx0" brushRef="#br0" timeOffset="85262.8768">15682 5087 8776,'0'39'7975,"0"-18"-6469,0 18-193,0 21-224,0-21-608,0 21-385,0-21-32,0 22-577,0-22-1313,0 1-2370</inkml:trace>
  <inkml:trace contextRef="#ctx0" brushRef="#br0" timeOffset="88808.0796">1288 8723 10473,'20'-20'1121,"-20"1"-544,0 19-385,-20 0 609,20 19 320,0 1 64,20 20-416,-20 19-321,21 1-320,-21 20 1,0 19-97,0-20 64,0 21-64,-21-41 0,21 1 32,0-21 64,0 2 96,0-41 353,0 19 95,21-19-544,-21-19-192,0-2-320,20-18-64,-20-1-33,20 0-95,-1 1 255,21-1 161,0 20 128,-21 0 128,21 20 128,-20 0 1,0 20 95,-1 20-192,1-1-96,-20 1-96,0 0-384,20 19-866,-20-19-1376,0 0-3044</inkml:trace>
  <inkml:trace contextRef="#ctx0" brushRef="#br0" timeOffset="89226.1035">1924 9359 15726,'0'-20'449,"0"20"-417,0-20 640,0 20-575,-20 0-161,0 0-161,20 20 129,-19 0 64,-1 0-32,20 19-128,0 1 64,20 0 0,-1 0 64,1 0 64,20-20 96,-1-20 352,-19 19 97,20-38-97,-19-1-224,-1-20-32,-2 0-95,-18 0-322,0 0-319,-18 20-161,-2 1-32,-1 19 513,-19-20 288,20 20 64,-19 0 1,19 0-65,0 0 224,0 20 128,20-1 65,20-19-129,0 20-192,0 1 32,19-21-128,1 19-1249,1-19-2882</inkml:trace>
  <inkml:trace contextRef="#ctx0" brushRef="#br0" timeOffset="89500.1191">2381 8723 17872,'-20'0'257,"0"0"-770,0 20 449,0 0 448,20 20 65,-19-1-161,-1 41-288,20-1 128,0 1-64,0-1-64,20 1 161,-1-21-161,21 1-385,0-21-320,-1-19 161,1 1-449,-1-21-1025,1 0-1537,1-21-5286</inkml:trace>
  <inkml:trace contextRef="#ctx0" brushRef="#br0" timeOffset="89646.1275">2560 9121 8936,'-21'-21'6246,"21"21"-6406,21 0 320,-1 21 320,-2-2-31,23 1-225,-21 0-160,19 20-641,1-20-992,0-20-1954,-21 0-5254</inkml:trace>
  <inkml:trace contextRef="#ctx0" brushRef="#br0" timeOffset="89780.1352">2758 9140 11370,'-40'40'1442,"20"0"-1538,-19 0 320,-1 19-160,19-19-352,3-1-1058,18 2-2145</inkml:trace>
  <inkml:trace contextRef="#ctx0" brushRef="#br0" timeOffset="90012.1484">2877 8763 17008,'39'0'544,"-19"20"-544,0 19 1057,1 21 256,-1-1 321,-2 21-705,3-1-609,-1 1-352,0-20 320,-20-1-608,0-19 480,0 0-288,-20-1-448,0-18-578,-19-2-1504,19 1-3748</inkml:trace>
  <inkml:trace contextRef="#ctx0" brushRef="#br0" timeOffset="90511.177">3512 9081 15951,'-19'19'2370,"19"-19"-2274,19 0 1473,1-19-63,0 19-577,20 0-321,-1 0-319,21 0-161,-21 0-192,1 0-193,-19 0-960,17 0-961,-18 0-1569,-20 0-1538</inkml:trace>
  <inkml:trace contextRef="#ctx0" brushRef="#br0" timeOffset="90657.1853">3651 9180 8776,'-20'40'4580,"40"-20"-4067,-20-20 1376,20 0 642,19 20-641,-19-20-994,20 0-671,-19 0-193,-1 0-1185,-2 0-2018,2 0-8873</inkml:trace>
  <inkml:trace contextRef="#ctx0" brushRef="#br0" timeOffset="91902.2564">4625 8862 7142,'0'-40'3331,"0"21"-2626,-20-1 929,20 20-1,-41-20-736,21 20-417,-19 20-255,-1 0-225,0 19-64,21 21 64,-21 19 0,20 1 64,-1-1-128,42-19 128,-1 19-64,20-39-64,-1 0 128,21-1-128,-1-19 192,20-20 192,-18 0 449,18-39-129,0 19-351,-19-40-193,-21 21 0,1-21 128,-40 0-96,0 1-64,-20-1-224,-20 1-128,1-1-32,-40 20 63,19 0 257,-19 40 0,20 0 0,-2 40 0,21-20 321,21 20-225,-1 0 160,40 19-128,-1-19 0,21-1-96,1 1-64,17-20-480,3 20-417,18-20-833,-20-20-2049</inkml:trace>
  <inkml:trace contextRef="#ctx0" brushRef="#br0" timeOffset="92176.2721">5239 9240 11146,'-19'20'1858,"-1"-20"-1922,0 19 480,20 1 609,-20 0-64,-1 20-513,42-20-287,-21-1 95,40 1 192,-20-20 257,19 0 0,21 0-97,-21 0-31,-19-20-1,20 1 193,-40 19 0,0-20-353,-20 0-416,0 0-96,-20 0-256,1 0-481,-1 20-640,1 0-962,19 0-3106</inkml:trace>
  <inkml:trace contextRef="#ctx0" brushRef="#br0" timeOffset="92509.2913">5538 9021 13708,'0'0'4132,"0"0"-3811,0 0 159,0 20 962,39 0-482,-19 0-511,39-1-257,-19 21-32,19-20-192,-19 20 32,19 0-224,-19-20-257,1-1-287,-23 1-385,23-20 0,-41 0-1090,20 0-2593</inkml:trace>
  <inkml:trace contextRef="#ctx0" brushRef="#br0" timeOffset="92711.3027">5935 8981 9192,'-20'40'5381,"-1"0"-5092,1-1 1248,0 1 417,-19 20-737,-1-20-865,20 19-191,-19-19-129,39 0-417,-20-21-608,20 1-736,0 1-1154,20-21-4452</inkml:trace>
  <inkml:trace contextRef="#ctx0" brushRef="#br0" timeOffset="93294.3361">6232 9279 12043,'0'-19'2274,"0"19"-2114,-20 0 417,0 19-449,0 21-96,20-20-96,0 20 64,0-21 0,0 22 0,40-22 96,-20-19 384,19 20 65,1-20 160,19-20-1,-18 1 1,-21-2 96,0 1-417,-1-19-64,-19 19-160,-19-20 97,-21 20-193,-1 20-64,3-19-545,-3 38-704,3-19-737,38 0-1697,0 20-6855</inkml:trace>
  <inkml:trace contextRef="#ctx0" brushRef="#br0" timeOffset="93569.3519">6708 9140 12235,'0'0'4004,"0"0"-3364,20 0 930,1 0-1,-3 0-672,23 0-512,17 0-161,-17 0-160,-1-19-64,-1 19-352,1 0-1058,-20 0-960,0 0-897,-20 0-1602,0 0-4450</inkml:trace>
  <inkml:trace contextRef="#ctx0" brushRef="#br0" timeOffset="93734.3613">6887 8941 9929,'0'21'2722,"-21"-2"-1985,21 1 1409,0 20 353,0 19-834,21 1-832,-21 20-641,0-41-160,20 21-352,0-20-929,0-1-1186,-1-18-3202</inkml:trace>
  <inkml:trace contextRef="#ctx0" brushRef="#br0" timeOffset="94384.3985">7662 8941 13644,'0'-39'1218,"0"19"-1218,-20 0 64,20 0 993,-21 20-321,-19-20-576,22 20-95,-3 20-130,1 0 1,-20 20 128,21 20-31,-1 19-33,0 1-33,20-1-95,20-19 32,0-1 160,19-19-160,22-1 160,-3-19 0,22-20 385,-1 0 223,-19-20-159,19 1-193,-18-21-160,-23 0 1,-17 1 31,-21-21-32,0 20-32,-41-20-128,2 21-64,-21-1 32,-19 0 64,20 21 160,-22 19-32,43 0-64,-23 39-128,43-19 0,18 20 0,0-1-32,18 1-32,22 0 0,19 0-288,2-20-577,-2 19-833,21-19-2594</inkml:trace>
  <inkml:trace contextRef="#ctx0" brushRef="#br0" timeOffset="94550.408">8257 9260 16559,'20'19'1954,"-20"1"-1922,-20 20 673,20-20 31,0 19-415,0-19-257,0 20-481,20-20-383,-1 0-385,1-1-1250,0-19-3010</inkml:trace>
  <inkml:trace contextRef="#ctx0" brushRef="#br0" timeOffset="94753.4194">8476 9121 14349,'18'0'1986,"-18"19"-1602,20 1 737,21 20 193,-21 0-257,19-20-513,-19 19-448,20-19-384,-1 0-128,1 0-641,-20 0-1154,1-1-1504,-3-19-6407</inkml:trace>
  <inkml:trace contextRef="#ctx0" brushRef="#br0" timeOffset="94939.4301">8812 9081 15566,'-39'40'1025,"19"-1"-929,0 21 1153,-19-20 321,19-1-865,20 21-545,-20-21-192,20 2-289,0-2-864,0-19-1377,20-1-2947</inkml:trace>
  <inkml:trace contextRef="#ctx0" brushRef="#br0" timeOffset="95106.4397">8992 9319 14765,'19'60'2114,"-19"-41"-1697,0 22 1441,-19-2-33,19 21-1056,0-20-833,0-1-1281,0-18-1442,0-21-2081</inkml:trace>
  <inkml:trace contextRef="#ctx0" brushRef="#br0" timeOffset="95553.4654">9448 9299 11146,'-20'0'2595,"20"-20"-1538,0 20 448,20 0 128,0 0-287,0 0-321,19 0-289,1-19-415,0 19-257,19 0-128,-18 0-353,-3 0-640,3 0-1217,-21-20-1537,-1 20-2948</inkml:trace>
  <inkml:trace contextRef="#ctx0" brushRef="#br0" timeOffset="95740.4761">9666 9180 9769,'0'-20'1761,"0"20"-1120,21 0 864,-21 20 65,20 0-225,-2 0-832,-18 20-417,0-1-32,20-19-64,-20 20-192,0-1-705,21-19-1441,-1 1-4068</inkml:trace>
  <inkml:trace contextRef="#ctx0" brushRef="#br0" timeOffset="95926.4864">10282 9299 18961,'0'0'97,"0"0"-578,0 20 417,0-20-320,20 0-1570,-1 0-2691</inkml:trace>
  <inkml:trace contextRef="#ctx0" brushRef="#br0" timeOffset="96079.4954">10539 9279 11915,'0'20'1954,"20"-20"-1410,-20 0 769,0 0-1056,0 0-1058,21 0-2306,-1 0-5862</inkml:trace>
  <inkml:trace contextRef="#ctx0" brushRef="#br0" timeOffset="96217.5034">10798 9279 12716,'20'0'960,"-1"0"-831,-19 0 1280,0 0-1249,20 20-192,-20-20-833,20 0-2370,-20 0-7847</inkml:trace>
  <inkml:trace contextRef="#ctx0" brushRef="#br0" timeOffset="96650.5281">11414 9260 16912,'-21'-20'1697,"1"20"-1889,20 0 320,0 0 1121,20 0-96,1 0-32,-1 0-320,39 0-352,0 20-321,1-20-32,-1 0-224,20 0-417,-19 0-448,-21 0-897,2-20-1473,-21 20-4901</inkml:trace>
  <inkml:trace contextRef="#ctx0" brushRef="#br0" timeOffset="96807.5371">11731 9061 13965,'-20'20'2082,"0"-1"-2146,20 2 576,0 38 1154,0-19 223,0 19-896,0-19-800,0 20-482,0 0-1312,20-21-1378,0 0-2851</inkml:trace>
  <inkml:trace contextRef="#ctx0" brushRef="#br0" timeOffset="97464.5747">12545 8981 14862,'0'-59'960,"0"39"-1824,0 0 864,-20 0 64,0 20-128,-20 0-96,21 0-257,-21 20-31,0 20 384,21 0 160,-21 19 32,19 1 32,1 19 256,2 1-31,18-1-225,18-19-32,23 0-64,18-1-96,1-40 96,19 2 128,0-1 385,20-20-97,-20-20-288,2-20-159,-42 0 31,21 0-161,-40 1-31,-20-21 96,0 1-96,-40-1-352,0-19 95,-19 19 1,-20 20 224,-20 0 224,18 21 416,2 19-159,0 0-193,39 39 0,21-19 160,19 20 97,19 20 159,21-21-256,19 21-160,1-20-31,-1-1-97,20-19-321,2 20-992,-22-40-1890</inkml:trace>
  <inkml:trace contextRef="#ctx0" brushRef="#br0" timeOffset="97789.5931">13240 9359 14477,'0'39'3235,"0"2"-3043,-20-22-63,20 21-65,0 0 32,0 0 64,20-20-128,0-1 64,-20-19 513,0 0-321,19 0 96,-19 0-256,0-19 0,20-21-128,-20 20-224,0-1 513,20 2-322,0-1 1,-20 0 0,20 20 225,-1 0 63,1 20-32,-20 0 32,0-1-128,20 2-64,-20-1-64,0 20-160,0-21-1057,20 2-1313,-20-21-4229</inkml:trace>
  <inkml:trace contextRef="#ctx0" brushRef="#br0" timeOffset="98222.618">13617 9220 16143,'-21'0'1569,"1"0"-1729,20 0 320,20 0 513,-20 20 192,41-20-161,-1 20-383,-1-1-129,1 21-64,19-20 256,2 0-416,-23 0 32,23-1-352,-22 1-449,-19-20-512,0 21-673,0-21-1121,-20 0-1217,0 0-3203</inkml:trace>
  <inkml:trace contextRef="#ctx0" brushRef="#br0" timeOffset="98430.6299">14034 9061 9833,'-20'0'2786,"-1"39"-1857,3 1 288,-23 0 385,21 20-97,-18-1-800,-3 1-481,21-21-128,0 2-96,20-2-512,0 0-737,0-18-545,0-1-864,20-20-3973</inkml:trace>
  <inkml:trace contextRef="#ctx0" brushRef="#br0" timeOffset="98770.6494">14252 9379 13132,'20'39'737,"-20"-18"-673,0 18 128,0-19 865,-20 20 224,20-20-576,0 0-161,20-20 257,-20 0 0,19 0-417,1 0-224,-20-20-32,20 0-128,21-1-64,-23 2-64,23-21-224,-21 21 0,20-2 223,-21 21 65,1 0 321,0 0 383,-20 21-63,20-2 63,-20 21 33,0 0-128,0 0-161,0-1-352,20-18-160,-20 18-897,0-19-1986,0 0-4965</inkml:trace>
  <inkml:trace contextRef="#ctx0" brushRef="#br1" timeOffset="101958.8317">4445 9836 8904,'-20'0'1537,"20"0"-1537,0 0 32,0 20 385,0-20 255,0 0-223,20 0-321,0 0-32,0 0 32,0 0 32,-1 0-64,21 0 65,-20 0-97,21 0 0,-3 0 32,3 0-32,-3 0 64,3 0-64,-1 0-32,-1 0-32,1 0 32,-1 0 32,21 0 0,-1 0-128,20 0 160,2 0-64,-2 0-32,0 0 0,20 0 0,-20 0 128,2 0 97,-2 0 63,20 0-256,-20 0 0,21 0 0,-1 0-64,-20 0-32,40 0 0,-19 0 64,-1 0 0,20 0 0,-20 0 0,1 0 0,-1-20 64,20 20-32,-20 0 64,21 0-96,-1-20 0,-20 20 0,19 0 0,-19 0 0,21 0 0,-21 0-64,20 0 32,1 0-32,-21 0 64,20 0 0,1 0 0,-2 0 32,1 0 0,0 0 0,1 0 32,-1 20 128,0-20-128,-1 0 96,2 0-96,-1 20 1,0-20-33,21 0-32,-22 0 32,1 0-32,0 20 0,21-20 32,-21 0-32,19 0 32,-18 0 32,-1 0-32,19 0-32,2 0 0,-1 0 0,-1 0 0,2 0 0,-1 0 0,-21 0 0,22 0 0,-1 0 0,-1 0 0,2 0 0,18 0-32,-39 0-32,21 19 64,-1-19 0,-1 0 32,-18 0 32,-1 21 32,0-21 160,-1 19 0,1-19-63,1 0-193,-1 20 0,1-20-33,-1 0-63,-1 0 32,-19 0-96,0-20-96,2 20 224,-22 0-128,-20 0-577,-19 0-1505,-1-19-4709</inkml:trace>
  <inkml:trace contextRef="#ctx0" brushRef="#br1" timeOffset="103979.9466">5239 2622 4932,'-39'0'1442,"19"0"607,20 0-863,-20 0 95,-1 21-32,21-21-192,0 0-384,0 0-161,0 0-224,0 0 1,0 0-1,21 0 96,-1 0-192,0 0-95,19 0-97,-19 0 0,40 0 32,-21 0-32,21-21 32,-1 21-32,2 0 0,18 0 0,-20 0 64,20 0-128,1-20 128,0 20-64,-1 0 0,20 0-64,-20-19 64,20 19 0,-18 0 64,18-20 0,-20 20 224,0 20 96,0-20-191,0 0-129,20 19-32,-18 1 0,18-20 0,1 21-32,-1-21 32,0 0-32,0 19 32,0-19 0,1 0 64,19 0 0,-20 0 96,21 0 128,-21 0-31,19 0-193,-19 0 128,20 0-96,1 0-160,-1 0 64,0 0 32,1 0-160,-2-19 96,1 19-128,20 0 160,-19 0 0,-1-21-32,-1 21-96,1 0 128,1 0-32,-21-20-96,20 20 256,1 0-256,-2 0 96,1 0-32,0 0-64,1 0-128,-1 0 96,-20 0 160,21 0-129,-2 0 97,1 0 65,0 0-33,-19 0-64,-1 20 160,0-20-192,20 0 96,-19 0-64,-1 0 0,20 0 32,-20 0 64,21 0-64,-1 0 0,-20 0 0,19 0-32,-19 0 96,21-20 96,-21 20-96,20 0-96,1 0 0,-21 0 128,0 0-96,0 0 32,21 0-64,-21 0 160,0 0-256,21 0 160,-1 0-64,-1-19 160,-19 19-224,20 0 128,-19 0 0,19 0 224,-20-20-96,0 20-128,1 0 0,19 0 33,-20 20-130,21-20 194,-21 0-354,20 0 97,-20 0-32,21 0 96,-2 0 64,1 0 64,0 0-256,1 0 640,-21 0-191,20 0-193,1 0-257,-2 0 418,1 0-257,0 0 96,1 0-128,19 0-129,-1 0 129,-18-20 193,-1 20-226,0 0 129,-1 0 129,-17-20 127,-2 20 32,0 0-160,1 0-160,-21 0 0,0 0-160,-20 20-512,-19-20-225,0 0-32,-21 20-192,-19-20-897,0 19-993,0-19-5477</inkml:trace>
  <inkml:trace contextRef="#ctx0" brushRef="#br2" timeOffset="105748.0484">6113 7948 8872,'20'-40'2210,"-20"20"-673,0 20 802,0 0-225,0-20-865,0 20-705,0 0-287,0 20-161,0 0-32,-20 0-32,0 39 224,0 1-160,0 40 64,-19-21 129,19 21-97,-21-21-64,23-20-96,18 1-32,0-20 32,-20-20 32,20 0-160,0-1-641,0-19-1473,0 0-1634,0 0-8615</inkml:trace>
  <inkml:trace contextRef="#ctx0" brushRef="#br2" timeOffset="106022.0641">5775 8186 9256,'0'21'4356,"0"-2"-4420,0 1 64,0 20 321,0 0 768,0 20 160,0-1-352,20 1-129,0-1-63,0-19-417,-1 0 161,21-21 191,-19 2 65,17-21-96,3 0-65,-1 0-127,19-40-257,-19 19 64,19 2-224,-19-21 160,-19 40-608,-3-20-930,-18 20-2113,0 0-5574</inkml:trace>
  <inkml:trace contextRef="#ctx0" brushRef="#br2" timeOffset="107039.1223">6370 7749 5092,'-18'0'2274,"18"0"-832,0 0 1312,0 0-223,0 0-513,0 0-609,18 0-352,3 0 160,-1 0-352,20 0-256,-21 0-353,21-19-192,0 19-64,-21 0-96,21 0-737,-20 0-544,-20 0-673,0 0-1025,0 0-2819</inkml:trace>
  <inkml:trace contextRef="#ctx0" brushRef="#br2" timeOffset="107174.13">6451 7829 3843,'-20'39'9417,"20"-39"-8969,20 20 33,-1-20 576,21 0 512,0 0-736,19-20-769,-19 20-768,-1-19-2019,-19 19-3779</inkml:trace>
  <inkml:trace contextRef="#ctx0" brushRef="#br2" timeOffset="107392.1424">7026 7570 13548,'20'0'2819,"-20"0"-2595,-20 0 577,20 40 1089,0-21-289,0 22-576,0 19-672,-20-1-161,40 20-128,-20-19-160,20-20-289,0 0-608,-20-1-1281,19-19-2979</inkml:trace>
  <inkml:trace contextRef="#ctx0" brushRef="#br0" timeOffset="114152.5292">3691 10929 15790,'0'0'673,"0"0"-481,0 0 1410,19 0-225,-19 0-544,20 0-289,20 0-191,-19 0-1,17 0-192,-18 0-96,21 0-64,-21 0-384,19 0-993,-19 0-1282,-20 20-992,0-20-3332</inkml:trace>
  <inkml:trace contextRef="#ctx0" brushRef="#br0" timeOffset="114288.537">3710 11088 11691,'0'20'993,"0"0"-769,20-20 897,20 0 929,1 0-609,-3 0-864,3-20-673,-2 20-385,-19-20-1377,0 20-5316</inkml:trace>
  <inkml:trace contextRef="#ctx0" brushRef="#br0" timeOffset="115233.591">4981 10750 10794,'-20'-39'2402,"20"39"-1409,-20-20 416,1 20-31,-1-21-418,0 21-575,0 0-161,0 0-320,1 0 32,-21 21 0,-1-1 0,23 19 0,-22 1-96,19-20 256,-17 39-256,18-19 192,20 20 0,0 19-32,0-19 0,20 0 96,18-21-192,3 1 128,18 0 32,1-1 0,-1-19-64,20-20 32,-18 20 32,18-40 0,-41 0 64,23-19 0,-22-1 32,1 0 225,-20-19-65,-20-1 96,0 0-63,-20 1-161,0-1-160,-19 0-32,-1 21-96,-39-21 0,18 40-96,2-19-97,0 39 225,-1 0-160,1 0-32,19 20 96,19 19 160,3 1-321,18-20 353,18 19 257,23 1-33,-1 0 96,19-20-256,0 0 289,1-1-97,-1-19 0,-18 21-96,-3-21-96,3-21-96,-21 21-128,0-19-544,-1 19-1026,-19-20-1473,0 0-3523</inkml:trace>
  <inkml:trace contextRef="#ctx0" brushRef="#br0" timeOffset="115514.6071">5538 10592 14862,'-40'-21'608,"40"21"-223,0 0 1376,20-20-351,0 20-418,19 0-95,1-19-512,19 19-33,-19-21-224,-1 21-32,-19 0-480,0 0-1154,0 0-2594,-20 0-3811</inkml:trace>
  <inkml:trace contextRef="#ctx0" brushRef="#br0" timeOffset="115687.617">5656 10551 13324,'0'41'320,"0"-22"289,0 1 1729,0 19-96,20 2-1313,-20-2-769,0 1-128,0 0 32,0-1-256,0 1-833,0-20-961,20 20-1153,0-21-6726</inkml:trace>
  <inkml:trace contextRef="#ctx0" brushRef="#br0" timeOffset="115969.6331">5874 10849 14349,'0'20'2338,"0"0"-2434,20 0 1185,1 0 641,-1 0-577,18 19-737,3-18-352,-2 18 33,21-18-65,-21-2 0,1 1-193,0 0-127,-19-20-352,-3 0-289,2 0-705,-20 0-576,0 0-1505</inkml:trace>
  <inkml:trace contextRef="#ctx0" brushRef="#br0" timeOffset="116192.6459">6232 10830 13516,'-20'19'160,"0"1"545,0 0 1633,0 0-544,-19 20-769,19 20-320,-20 0-33,21-1-351,-21 1-225,40-21-192,0 1-321,0-20-512,0-1-608,20 1-929,19-20-3748</inkml:trace>
  <inkml:trace contextRef="#ctx0" brushRef="#br0" timeOffset="116381.6567">6589 11188 20083,'0'19'-33,"0"-19"162,0 0 287,0 0-928,0 0-3364</inkml:trace>
  <inkml:trace contextRef="#ctx0" brushRef="#br0" timeOffset="118204.7609">16555 4411 10057,'0'-20'2691,"0"0"-1763,0 20 386,0-19 255,0 19-192,0 0-704,0 0-321,0 19-223,0-19-1,0 40 96,-21-20 64,21 20-224,0 19-64,-18 1 96,18-1-96,0 21 0,-20 20 0,20-21 64,0 20 65,-21 20-162,21 1 194,0 18-97,0 2 96,0 20 64,0 17-96,0 2 32,21 0 0,-1 0 65,-20 20-1,18-20 0,-18 19 32,21 21-63,-21-21-193,20 2 64,-20 18 0,20-19 64,-20 0 192,20 19 225,-20-20-33,0 1-31,0 20-225,0-40 32,-20 19-320,20-18 160,0-2-64,-20-19 64,20-20-352,0-20 512,20-19-288,-20-21 0,0 1-224,20-21-961,-20-19-1281,0-20-1698,0-20-9065</inkml:trace>
  <inkml:trace contextRef="#ctx0" brushRef="#br0" timeOffset="123914.0875">17051 5384 5445,'-39'0'2498,"39"0"-1473,-20-19 577,20 19 255,0 0 97,0 0 128,0 0-256,0 0-449,20 0-256,19-20-224,1 20-545,0 0-256,19 0-96,-19 0 65,19-19-226,-18 19-191,-3 0-609,-17 0-929,-21 0-1345,-21 0-3523</inkml:trace>
  <inkml:trace contextRef="#ctx0" brushRef="#br0" timeOffset="124180.1027">17012 5384 11627,'0'21'2882,"0"-21"-2978,0 20 128,20 0 256,-20 19 289,0 21 224,0-1-321,0 22-159,-20 18-33,0-21 224,20 2 257,-20 0 0,20-21-225,0 1-159,0-21 319,0-18-63,20 18-321,20-39-32,-1 21-159,1-21-1,19 0-96,1 19-513,-1-19-640,-18 0-865,18 20-1345,-39-20-3651</inkml:trace>
  <inkml:trace contextRef="#ctx0" brushRef="#br0" timeOffset="126263.2219">4823 11704 9032,'-20'0'1121,"0"0"-576,20 0 800,-20-20 385,20 20 159,0 0-383,-21 0-417,21 0-96,0 0-128,0 0-129,0 0-383,21 0-321,-1 0 224,39 0 192,21 20-159,-1-20 95,41 0-192,-2 0-192,1 0 32,21 0 0,-21 20 64,19-20-288,-19 20-288,-20 0 31,1-20-544,-1 0 385,-39 0-193,-1 0-160,-18 0-288,-21 0-929,-40 0-2146</inkml:trace>
  <inkml:trace contextRef="#ctx0" brushRef="#br0" timeOffset="128605.3558">17765 5643 9545,'-20'0'1377,"20"-20"-833,-18 20 1506,18 0-416,-21-20-385,21 20-64,-20 0-833,-20 0-576,21 20 64,-21 20 96,0 0 0,21 19 0,-1-18 0,20 17 32,0-17-32,0 18 64,39-19-128,-19-20 32,40 19 160,-21-19 128,22-20 0,-2 0-64,1 0 160,-1-20 33,-19 0-161,-1 1 0,1-21 160,-40 0 65,0 1-33,-20-2 289,0 2-257,-19-21-160,-21 21-160,21 0-32,-21 18-64,1 1-128,18 0-64,-18 20 96,39 20-128,-20-20 191,40 41 33,0-22 32,20 20 0,0 2 64,19-21 97,21-1-193,-21 1 32,22-1-32,-21-19-321,-1 21-768,1-21-1633,-1 0-2980</inkml:trace>
  <inkml:trace contextRef="#ctx0" brushRef="#br0" timeOffset="129456.4045">18243 6060 9480,'-20'0'1570,"20"0"-161,0 0-256,-20 0-224,20 0-128,-21 20-769,1 0 32,2 0-32,18 0 32,0 0 128,0-1-31,0 21-1,18-40 32,2 20 64,21-20 32,-21 0 1,19 0-97,1-20 96,-20 1 0,-1-2 33,1 2-65,-20-1 128,-20 0 1,1-20-65,-21 40-288,-1-20-224,3 20 64,18 0-865,-1 0-1313,1 20-2883</inkml:trace>
  <inkml:trace contextRef="#ctx0" brushRef="#br0" timeOffset="130322.454">19195 5723 11114,'-20'-39'769,"1"39"512,-1-21-352,-20 21-673,1 0-256,-2 21-64,-17-2 64,17 20 0,21-19 96,0 40 0,1-21-32,19 2 64,0-2-128,0 1 96,39 0-96,-19-1 33,39-19 95,2 0 0,18 0 0,-20-20 0,21-20 0,-41 0 32,21 0 64,-41 0 33,21-19 63,-40-1 160,0 0 1,0 1-193,-20-21-64,-19 21-352,-21-2 224,21 2-64,-21 20 321,-19 19-1,38 0 32,-18 19-191,19 1-129,22-1 32,18 22 32,18-21 160,2 19 0,21 1 65,18-20-193,1-1-160,-21 1 128,21 0-224,-21-20-513,1 20-960,-20-20-1282,-1 0-3106</inkml:trace>
  <inkml:trace contextRef="#ctx0" brushRef="#br0" timeOffset="130596.4697">19553 6040 12043,'0'20'801,"0"-20"-385,0 20 1538,0-20-353,0 20-447,0 0-802,0 20-288,20-40-128,-20 19-160,19 2-801,-19-21-577,20 0-1184,0 0-4838</inkml:trace>
  <inkml:trace contextRef="#ctx0" brushRef="#br0" timeOffset="130791.4809">19851 5981 16431,'-21'0'1858,"21"0"-1986,0 0 288,0 0-128,21 20-160,-21-20-1025,20 0-2787,-2 0-7623</inkml:trace>
  <inkml:trace contextRef="#ctx0" brushRef="#br0" timeOffset="130928.4887">20009 5981 11050,'0'20'3715,"20"-20"-3715,-20 0 97,0 0-129,20 0-993,-20 0-2275</inkml:trace>
  <inkml:trace contextRef="#ctx0" brushRef="#br0" timeOffset="131065.4964">20148 5981 2690,'-20'0'10570,"20"0"-9769,0 0 993,0 0-513,0 0-577,0 0-1024,0 0-1762,20 0-4676</inkml:trace>
  <inkml:trace contextRef="#ctx0" brushRef="#br0" timeOffset="131750.5357">20703 5783 8648,'20'-41'1313,"-20"22"288,-20-1 930,2 1-1474,-3-2-352,1 21-161,-20 0-352,1 40-96,-1-20-96,1 19 0,19 21 32,0-21-64,20 21 32,0 0-128,20-1-128,19-19 192,1 0 32,19 0-32,1-21 128,-1-19 32,-18 0 32,18 0 0,1-19 128,-21-21 193,-19 20-33,0-20 161,-20-19-353,0 19 160,-20-19-352,-20 18 97,1 2-1,-22 0 64,3 18-192,-1 21 0,-2 0-32,22 21-96,-1-1 64,20-1 32,20 20 64,40-18 224,-20 18 0,39-19-224,-18 0 32,18 0-192,-1 0-833,3 0-1377,-22-1-3940</inkml:trace>
  <inkml:trace contextRef="#ctx0" brushRef="#br0" timeOffset="132089.5551">21161 6060 9577,'0'60'1057,"0"-20"-609,0-21 1121,0 2 97,0-2-32,0 1-353,0-20-609,0 0 642,0 0-289,0-20-609,0 20-224,0-40-96,20 21-288,0-1-128,-1 0-225,1 0 65,0 20 31,-20 0 257,20 0 320,-20 20 129,0 0 127,0 0 64,0-1-159,0 21-129,20-20-192,-20 1-192,19-21-865,-19 19-1602,20-19-4131</inkml:trace>
  <inkml:trace contextRef="#ctx0" brushRef="#br0" timeOffset="132702.5902">21438 5504 12619,'-20'-20'641,"20"20"288,0-20 640,0 20-383,20 0-706,0 0-288,0 0-192,19 0 0,1 0 0,1 0-64,-2 0 0,-19 20 0,0-20-64,0 0 0,-20 20 64,19 0 128,-19 0 32,0 39 0,0-19 0,0 40-64,-19 0-32,19-1-32,-20 0-96,20 0-32,-20 1-64,0-21-33,20 1 161,-21 0 96,21-40 224,0 20 545,0-40 32,0 20 352,-18-20-224,18 0-449,-20-20-320,20 20-192,-21 0-224,1-21-769,0 21-1729,-19 0-3684</inkml:trace>
  <inkml:trace contextRef="#ctx0" brushRef="#br2" timeOffset="136069.7828">16913 6517 9224,'-20'0'1986,"-1"-19"-993,21 19 192,0 19-672,0-19-129,0 40-96,0-20-96,0 21-95,21-3-1,19 2 0,19 0 96,0-20 64,21 0 64,19-20-31,19 0 31,22 0-224,-1 0-32,20-20-96,19 20-128,2-20-32,-2 20-32,-20-19-129,2 19-512,-41 0-1473,-20 0 448,-40 0 1634,20 0 96,-38 0-673,-3 0 449,-17 19 864,-1-19 577,-20 20-128,20 0-320,0 20-161,-20-20-63,0 19-97,0 1-96,19-20-96,-19 19 96,0-19 1,0-20 351,0 20 97,0-20 127,0 0 450,0 0-706,0-20-384,0 0-128,20 1-32,-20-1 0,0-20 64,20 20 64,0-19-96,0 19-96,-1 0 96,1 0 0,0 20 64,20-20-32,-1 20 0,2 0 0,17 0 96,-17 0-160,18 0 32,1 0-288,19 0 608,0 0-256,0 0-128,21 20 128,-1-20-128,0 20 64,2 0 0,-22-20 0,20 20 0,-20-20 32,0 19 0,0-19 0,-18 0-32,18 0 97,-20-19-33,21 19-32,-21-20 32,-18 20-32,-3-20 64,3 0-96,-1 20-32,-21-20 64,21 20-64,0-20 64,-21 20-96,1 0 32,0-19-577,-20 19-192,20-21-95,-20 2 191,0 19 32,-20-21-640,0 2 0,0 19-609,-39-19-7527</inkml:trace>
  <inkml:trace contextRef="#ctx0" brushRef="#br2" timeOffset="137049.8388">18620 7431 9192,'20'-40'1570,"-20"21"63,-20-1-127,-1 0-417,-19 0-513,22 20-480,-23 0-128,1 0-32,1 20-64,19 0 96,-20 0-32,21 39-32,-1-19 64,0 19 32,20 2 0,20-23 32,19 23-32,1-21-32,19-21 128,1 1 0,19 0 96,-18-20 161,18 0 191,-20-20 33,-19 0-97,19-19-192,-39-1-31,0 20 127,-20-39-320,-20 19 64,-20-20-32,-19 0-192,0 20 0,-21 1 0,21 19 32,-20 20-32,38 0 32,1 20-64,1 0 64,39 19 192,20 1 160,-1 0-96,41-21 64,-1 22-127,2-22 63,18 2-160,-20-21 128,1 0-224,-21 19-865,21-19-1601,-21-19-2563</inkml:trace>
  <inkml:trace contextRef="#ctx0" brushRef="#br2" timeOffset="137260.8509">19136 7253 15182,'0'0'929,"20"0"-385,-1 0 1090,21 0-577,0 0-160,-1-20-321,1 20-320,-1 0-191,-19 0-290,0 20-1120,-20-20-1442,0 0-992,-20 0-3748</inkml:trace>
  <inkml:trace contextRef="#ctx0" brushRef="#br2" timeOffset="137389.8583">19274 7253 10473,'0'39'2018,"20"-19"-640,-20 0 479,20 20-127,0-21-513,0 21-929,-20 0 97,19-1-577,-19-19-2050,0 20-4677</inkml:trace>
  <inkml:trace contextRef="#ctx0" brushRef="#br2" timeOffset="139849.9989">17686 8306 8167,'0'59'641,"0"1"-577,0-21-352,0 21-97,0 0-95,-20 0 800,20-20 993,0-1 225,0-19-289,0 0-256,0-20-192,0 0 864,0-20-768,0 0-320,0-19-33,0-1-191,20-20-161,-20 20-160,20 1-96,1-2-64,-3 22-129,2-21 161,21 40 0,-21 0 0,0 0 96,-1 0 32,1 20 64,0 19 32,-20-18 129,0 18 31,0 1-160,0 0-32,0 0-224,0-21 192,0 21-288,0-20-961,20 0-961,-20-20-3203</inkml:trace>
  <inkml:trace contextRef="#ctx0" brushRef="#br2" timeOffset="140261.0225">18103 8564 13100,'0'0'993,"0"0"32,0 0 833,0 0-129,0 0-800,20 0-513,1 0-31,17 0-289,3 0-32,-21 0 64,19 0-256,-19 0 64,20 0-545,-21 0-480,-19 0-192,0 0-449,0 0-1889,0 0-6278</inkml:trace>
  <inkml:trace contextRef="#ctx0" brushRef="#br2" timeOffset="140448.0332">18243 8445 4868,'0'0'4869,"0"0"-4069,0 0 290,18 19 639,-18 2-320,0-1-448,0-1-416,0 21-321,0 0-160,0 0-64,0 0-128,21-1-416,-1-19-706,-20 0-832,20 0-1697</inkml:trace>
  <inkml:trace contextRef="#ctx0" brushRef="#br2" timeOffset="140680.0465">18620 8345 12299,'0'41'1153,"0"-2"-672,0 0 896,0 2 96,-21-2-640,21 1-609,0 20-160,0-20-256,0-1-641,0-19-576,0 0-1281,0 0-6343</inkml:trace>
  <inkml:trace contextRef="#ctx0" brushRef="#br2" timeOffset="141046.0674">17468 8286 10473,'-39'-20'1986,"19"20"-1505,-21 0-129,21 0 64,2 40 545,-2-20-384,-1 40-1,21-21 161,0 21-384,21 19-289,-1-20-64,-2 2-577,23-2-928,18 1-321,1-21-1089,19 1-3491</inkml:trace>
  <inkml:trace contextRef="#ctx0" brushRef="#br2" timeOffset="141597.0989">18778 8266 12844,'0'0'1954,"0"0"-1698,0 0 0,20 0 128,-20 20-31,20 0 159,0 19 97,19 2-65,-19 18 65,20-19-161,-19 19-159,-3 1-1,2-20 64,-20 19-256,0-19 32,-20 0 33,2-20-1,-3 19-288,1-19-289,0-20-704,0 20-512,20-20-1026,0-20-2594</inkml:trace>
  <inkml:trace contextRef="#ctx0" brushRef="#br2" timeOffset="141827.1121">19274 8544 13100,'-19'-20'2146,"19"20"-1858,0 0 481,19 20 961,-19 0-289,20 0-352,20 19-320,-20-18-577,19-2-64,2 2-96,-1-2-96,-1 1-416,-19-20-1282,0 20-1665,0-20-2211</inkml:trace>
  <inkml:trace contextRef="#ctx0" brushRef="#br2" timeOffset="142008.1224">19513 8544 14541,'-21'20'321,"3"0"-33,-2 0 1089,-21-1 97,21 21-674,0-19-575,1 18-225,-1-19-257,20 20-479,0-20-1026,0-20-833,20 19-3618</inkml:trace>
  <inkml:trace contextRef="#ctx0" brushRef="#br2" timeOffset="142223.1347">19830 8326 15919,'-40'39'384,"40"1"225,-19 0 1152,-1 20-255,20-21-770,0 21-479,0-1-193,0 1-32,0 0-449,20-21-800,-1 1-1890,1-20-4164</inkml:trace>
  <inkml:trace contextRef="#ctx0" brushRef="#br2" timeOffset="142915.1743">17945 9319 14669,'0'40'161,"0"-1"-193,0 2 96,0-2-161,0 21-127,0-40 256,19 0 64,1 0 385,0-20 416,0 0-161,0-20-383,-20 0-225,19-21-32,-19 22 0,20-21-32,-20 0-96,20 20-128,0 1-160,-20-1 224,21 20-129,-21 0 33,18 20 160,-18-1 64,0 22-32,0-22 32,0 21-32,0-21 32,20 2 0,-20-1 64,21-20 96,-1 0 193,0 0-193,-2-20-128,3-1-32,-1 2 32,0-1-64,0 20-32,-1-20 256,-19 20 33,20 0-33,-20 20-64,0-20 64,0 39-64,0-18-128,0-1-32,0 20-160,0-21-641,20 21-608,0-20-705,19 0-2146</inkml:trace>
  <inkml:trace contextRef="#ctx0" brushRef="#br2" timeOffset="143261.1941">18719 9538 8359,'20'-60'6503,"-20"40"-5543,0 20-799,-20 0 351,-20 0 33,21 20-449,-21 0-224,19 20 192,1-20-32,0 20 0,20 0-32,0-21 32,20 1 64,21-20 32,-21 0 0,19 0-32,-19-20 0,20 1-96,-20-2 128,-20 2 33,19-1-97,-19-20 96,-19 40-160,19-21 0,0 21 0,0 0 64,0 21 256,0-21 32,0 40 1,0-20-193,0 20-32,19-21-96,1 1-160,0 0-609,20 0-448,-21 0-544,21-20-738,-20 0-1697</inkml:trace>
  <inkml:trace contextRef="#ctx0" brushRef="#br2" timeOffset="143477.2065">19016 9140 6085,'-20'0'10122,"20"20"-9802,-20 20 129,20 0 768,-18 19-256,18-19-321,0 19-351,0 1-257,18-1 32,-18-18-225,20-1-447,0 0-769,1-1-769,-1-19-1025,-20-20-6278</inkml:trace>
  <inkml:trace contextRef="#ctx0" brushRef="#br2" timeOffset="143631.2153">18877 9517 12139,'-39'-19'3075,"39"-1"-2242,0 20 192,0 0 128,20 0-737,19-20-192,1 20-288,-1 0 32,22 0-32,-23 0-929,3 0-1249,-1 0-2755</inkml:trace>
  <inkml:trace contextRef="#ctx0" brushRef="#br2" timeOffset="143882.2296">19215 9517 12940,'0'41'1185,"0"-1"-1153,0-21-96,0 2 96,0 18 32,20-39 128,0 20 96,-20-20 865,19 0 97,-19 0-674,0-20-255,0 0 255,0-20-160,0 21-127,0-21-193,0 20-32,0-20-160,0 20 32,20 0-128,0 1-1,0 19-383,0 0-962,-1 0-448,-19 19-672,20 1-1122,-20 0-2401</inkml:trace>
  <inkml:trace contextRef="#ctx0" brushRef="#br2" timeOffset="144031.2381">19454 9638 5765,'20'19'3267,"-20"-19"-1665,0 20 832,0-20-704,0 0-1026,18 20-608,-18-20-224,21 0-224,-1 0-833,-20 0-3428</inkml:trace>
  <inkml:trace contextRef="#ctx0" brushRef="#br2" timeOffset="144163.2457">19513 9379 14958,'0'-20'1249,"0"20"-1185,0 0-192,0 0-1153,20 0-1154,0 20-6982</inkml:trace>
  <inkml:trace contextRef="#ctx0" brushRef="#br2" timeOffset="144321.2547">19691 9558 11755,'20'40'3043,"0"-21"-1730,-20 2 769,20 18-929,0-19-961,19 0-448,-19-20-929,1 20-993,17-20-1154,-18 0-6084</inkml:trace>
  <inkml:trace contextRef="#ctx0" brushRef="#br2" timeOffset="144466.263">19930 9558 11306,'-41'59'2499,"23"-38"-1346,-23 38 929,1-19-1121,1 19-1282,-1-19-2626,20 0-10313</inkml:trace>
  <inkml:trace contextRef="#ctx0" brushRef="#br0" timeOffset="149361.543">22292 5504 10666,'-20'-20'1281,"0"0"-32,20 20-32,20 0-192,0-19-192,0 19 64,-1 0-353,1 0-159,21 0-257,-3 0-32,3 0-96,-1 0-449,-21-20-800,1 20-480,0 0-642,-20 0-3426</inkml:trace>
  <inkml:trace contextRef="#ctx0" brushRef="#br0" timeOffset="149937.576">22232 5484 10826,'0'40'1633,"20"-20"-1184,0 0-97,0 0 32,-20 19-127,0 22-65,20-22-64,-20 21-64,0-1 192,0 20 257,0-19 63,0-1 1,0 1-161,-20 0-127,20 19-97,-20 1 256,20-1-31,-20 1-257,20 19-64,0-20 32,0 21 32,-20-20 96,20-1 641,0 20-320,0 1-321,0-1-32,-19 0-192,19 0 128,19 0-32,-19 1-31,0 0 159,0-21 96,0 20-128,0 0 1,0 1-161,0-1 96,0 1-64,0-21-64,-19 1 64,19-1-64,0 1 32,-20 0 0,20-21-32,0 1 0,0-1 64,0-19-64,20-1 32,-20 1-64,0 0 64,0 0 32,19-20 33,-19 20-65,0-21 0,20 1-32,0 0 64,-20-20 128,20 20-96,0-20 32,-1 0 0,21 0-127,-19 0-66,17 0-63,3 0-192,-21 0-320,39 0-97,-19 0-512,-1-20-865,21 20-1025,-40-20-2370</inkml:trace>
  <inkml:trace contextRef="#ctx0" brushRef="#br0" timeOffset="150621.6151">22748 5663 6470,'-39'-20'3651,"39"0"-2178,-20 20 706,0 0-418,20 0-608,0 20-256,20 0 224,21 1-256,-3 18-160,23-20-161,-2 22-223,20-2-225,-19-19 0,-1 20-96,-19-20-192,-1-1-930,1-19-767,-19 20-898,-21-20-864,0-20-3204</inkml:trace>
  <inkml:trace contextRef="#ctx0" brushRef="#br0" timeOffset="150807.6257">23126 5584 14125,'-20'39'320,"0"-19"289,0 21 1313,-19-2-641,-1 0-673,0 21-415,1-21-193,19 2-97,0-2-383,20-19-1122,0 0-1248,20 0-3556</inkml:trace>
  <inkml:trace contextRef="#ctx0" brushRef="#br0" timeOffset="151097.6423">23523 5902 13580,'-20'0'161,"0"0"-226,0 0 770,0 19 160,20 1-64,-19 0-289,19 0-95,19-20 159,1 20 33,0 0-97,0-20-95,20 0-1,-21 0 64,21-20 129,-19 20 32,-21-20-385,-21 0-320,1 0-64,-19 0-32,-1 20-705,-20 0-1185,21 0-1506,-1 0-4868</inkml:trace>
  <inkml:trace contextRef="#ctx0" brushRef="#br0" timeOffset="151781.6813">22809 6438 11370,'-21'-20'1378,"1"0"-418,20 20 994,0-19-352,-20 19-353,20 0-288,20 0-705,0 19 97,21 1 255,-2 0-159,1 0-1,19 0-160,-19 19-192,-1 1-32,1-20-64,19 21 32,-19-22-224,1 0-416,-23 2-385,2-21-641,-20 0-800,0 0-1154,0-21-8039</inkml:trace>
  <inkml:trace contextRef="#ctx0" brushRef="#br0" timeOffset="151968.6921">23226 6379 13516,'-21'0'1153,"1"19"-960,0 1 1152,-19 0-96,-1 20-480,0-1-353,1 1-192,-1 0-160,-19 0 33,39 0-290,20-21-832,0 2-1153,40-2-736,-1-19-6119</inkml:trace>
  <inkml:trace contextRef="#ctx0" brushRef="#br0" timeOffset="152163.7033">23503 6597 17520,'0'0'416,"-20"21"-319,20-21 1376,-20 19-640,20 0-641,0 21 0,0-19-352,0 18-545,0-19-1184,20 0-2692</inkml:trace>
  <inkml:trace contextRef="#ctx0" brushRef="#br0" timeOffset="152864.7434">23066 7292 15598,'0'0'1602,"0"0"-769,0 0 288,0 0-641,0 0-672,0 0-673,0 20-833,0-20-640,20 20-1569</inkml:trace>
  <inkml:trace contextRef="#ctx0" brushRef="#br0" timeOffset="153004.7513">23106 7551 11627,'0'19'896,"0"-19"-768,0 0-1088,20 0-3493</inkml:trace>
  <inkml:trace contextRef="#ctx0" brushRef="#br0" timeOffset="153137.759">23126 7730 16976,'-20'19'-225,"20"-19"-95,0 20 0,0-20-2018,0 0-6887</inkml:trace>
  <inkml:trace contextRef="#ctx0" brushRef="#br0" timeOffset="153280.7672">23165 7928 17040,'-20'20'800,"20"-20"-928,0 0 513,0 0-642,20 20-2465,-20-20-4517</inkml:trace>
  <inkml:trace contextRef="#ctx0" brushRef="#br0" timeOffset="153400.774">23205 8028 19538,'-20'19'32,"20"1"64,0-20 449,0 0-545,20 0-2691,-20 0-11050</inkml:trace>
  <inkml:trace contextRef="#ctx0" brushRef="#br0" timeOffset="153794.7966">22847 8604 13933,'0'19'1121,"21"2"-865,-1-2 545,0 21 1057,19 0-65,1-20-512,19 20-992,1-21-65,-21 1-224,21 20-160,-21-20-1250,2 0-1504,-21-20-2435</inkml:trace>
  <inkml:trace contextRef="#ctx0" brushRef="#br0" timeOffset="153966.8063">23205 8663 15919,'-20'0'1153,"20"21"-1089,-20 18 480,-19-19 513,19 20-288,-20 19-481,1-19-288,19 0-192,20 0-705,-20-21-1505,20 1-2018</inkml:trace>
  <inkml:trace contextRef="#ctx0" brushRef="#br0" timeOffset="154277.8239">23424 8882 18577,'19'0'64,"-19"20"-128,-19-20 64,-1 20 64,20-1-32,-20 2-64,0-2 64,20 1 64,0 0 193,0-20 63,20 0-160,0-20-160,0 0-32,-1 20-32,1-19-32,0-2 0,0 2 64,0-1 160,0 20 0,-1 0 96,1 20 1,-20-20-1,0 40-256,20-21-96,-20 1-897,21 20-1313,-21-20-1250,20 19-7558</inkml:trace>
  <inkml:trace contextRef="#ctx0" brushRef="#br0" timeOffset="155294.8823">23801 5762 6342,'0'-20'4932,"0"20"-5188,0 0 224,20 0 288,0 0 161,-1 0 351,1-19 1,20 19-289,-20 0 193,19 0 0,1 0-353,-19 0-160,17 0-96,-18 0-64,1 0-32,-1 0-32,-20 0-32,18 19 64,-18 1 32,0 1 96,0-1-32,21-1 64,-21 20 129,0 2-33,20-2-64,-20 21-32,0-1-32,0 1 0,0-1 0,0 1-96,0 20 96,0 19 33,0-19-65,20 19 32,-20-19-64,0 19 256,-20 0 1410,20 0-930,-20 1-608,20 19 33,0-20 31,0 20-64,20-20 160,-20 20-128,0 1-63,20-20 31,0 19-64,-1 0-96,1 1 96,-20-21-32,0 20 64,0-20 160,0-19-31,0 19 31,-20-19-32,1-1-64,19-19-96,0-1-96,0-19 32,-20 20 33,20-20-33,-20-21 32,20 1-64,-20 0 128,20 0 96,-21-20 160,21 0-159,-18 0-65,-2 0-32,-21-20-96,21 20-64,-19-20 32,-1 0-96,-19 20-225,19-19-704,-19 19-704,-1 0-1795,1 0-1536</inkml:trace>
  <inkml:trace contextRef="#ctx0" brushRef="#br0" timeOffset="158418.0609">23027 10015 13132,'0'20'3459,"0"-20"-2818,19 0-1,-19 20 289,40-1-384,0 1-65,19 1-127,0-2-257,-18 1-32,17 0-128,-37-1-225,-1-19-928,20 21-929,-1-21-1537,1 0-6631</inkml:trace>
  <inkml:trace contextRef="#ctx0" brushRef="#br0" timeOffset="158576.0701">23523 9935 12555,'-60'-19'3748,"21"19"-2851,-21 39 224,1 21 224,-20 19-320,18-19-865,2 0-961,39-1-1729,0-19-1922,0 0-8040</inkml:trace>
  <inkml:trace contextRef="#ctx0" brushRef="#br0" timeOffset="159608.1291">18759 10353 8744,'-20'-20'5733,"0"0"-4996,0 20-321,0-20-320,1 20-224,-21 20 32,19 0 32,-19 19 32,1 21 96,19 0 128,0-1 97,20 1-193,0-1-32,20 1-64,0-20 192,39 0 64,-18-20 129,38-20 287,-19 0-159,19-20-257,-20 0-128,2-20-64,-23 1 0,-18-21-96,1 20-192,-42-20 32,1 20-385,-18 1-160,-23-1 289,2 20 320,-20 20 288,19 0 128,-19 0 225,38 20 127,3 20 193,17-20-96,21 20-257,21-1-351,17 1 255,23-20-320,-2 0 192,20-1-192,20-19-480,-18 0-1250,-2-19-1409,-20-1-3555</inkml:trace>
  <inkml:trace contextRef="#ctx0" brushRef="#br0" timeOffset="159759.1377">19136 10273 18033,'20'0'672,"-1"0"-319,1 0 511,20 0-511,19 0-289,-19 0-449,-1 0-928,-19 20-993,0-20-2595</inkml:trace>
  <inkml:trace contextRef="#ctx0" brushRef="#br0" timeOffset="159903.146">19314 10273 15598,'-40'40'1794,"21"-20"-1474,19 19 897,0-18-256,0 18-512,0 1-417,19-1-513,1 1-672,0-20-640,20 20-1346,-1-40-6535</inkml:trace>
  <inkml:trace contextRef="#ctx0" brushRef="#br0" timeOffset="160090.1567">19533 10472 14862,'-20'0'1697,"40"0"-672,0 20 1185,0-1-416,19 2-673,1-2-705,19 1-287,1 1-162,-1-21 1,-18 19-192,-3-19-673,3 0-1345,-41 0-1601,20 0-5414</inkml:trace>
  <inkml:trace contextRef="#ctx0" brushRef="#br0" timeOffset="160242.1654">19851 10412 14765,'-41'20'2531,"21"0"-2179,-19 0 1602,19 19 32,-20 21-609,1-20-800,-1 0-769,1 20-994,19-21-1536,0 1-2147</inkml:trace>
  <inkml:trace contextRef="#ctx0" brushRef="#br0" timeOffset="160452.1774">16417 10472 9577</inkml:trace>
  <inkml:trace contextRef="#ctx0" brushRef="#br0" timeOffset="161446.2342">17945 10592 15470,'39'0'1506,"-19"0"-1474,0 19 512,0-19 1,-20 20-225,0 19-160,0 2-128,-20-2 64,0 1-128,-20 19 64,1-19-64,-1 0 32,-19-20 0,-2 19 0,2-18 96,-20-2 32,-20 1-64,0 1-64,-20-21-96,-1 0 0,1 0-32,-1 0-64,-18 0 128,19-21 64,20 1-32,-21-20 96,21 21 96,-20-21 96,20 0-224,-1 0-32,21 1 0,0-21 32,-1 21 161,21-21-129,0-20 32,19 20-128,-1 1-32,2 0 96,19-1-64,-20 20-161,40-19-319,-19-1 128,19 1 191,0-1 161,19 0 257,1 0 95,20 1 64,-1-1-192,2 20 1,-1-19-33,-22 19-96,23 20-96,-21-20-32,-20 21 64,20 19 0,-20-20 64,0 20 32,-20-20-96,0 20 32,0 0 128,-19 0-128,-1 0 32,-1 20 96,-18 0 257,0-20-193,-1 19 64,21-19-64,-1 21-31,20-21-65,-19 0-64,19-21 0,0 21-32,-1 0-64,21-19 32,0 19-545,0 0-480,0-20-384,0 20 0,0-20 95,21 20-575,-21-20-1859</inkml:trace>
  <inkml:trace contextRef="#ctx0" brushRef="#br0" timeOffset="161728.2504">15483 9299 8968,'20'-20'2114,"-20"20"-480,0 0-257,-20 0-1089,-20 20 161,-19 0-161,-1 20-64,1-1 353,-2 2-1,2 18-95,19-19 63,1-20-31,19 20-65,0 0-96,20-21-63,0 21 95,40 0-256,-20-20 96,39 19-160,-18-19 0,17 0-320,3-20-897,-22 20-1249,1-20-4901</inkml:trace>
  <inkml:trace contextRef="#ctx0" brushRef="#br0" timeOffset="168537.6398">4307 10412 160,'0'-19'512,"18"19"321,-18-21 672,0 21 866,0 0-321,0 0-257,0 0-351,0 0-353,0-19-225,0 19-319,0 0-417,0 19 64,0-19 0,0 21 65,0-21 95,0 39-64,0-19 97,21 20-129,-21 0-128,0 20-32,0-1-32,0 20 0,0-19 0,0 19 0,-21-19-32,21 20-32,0-1 32,0-19 0,0-1 0,0 21-32,0-21 0,0 1-96,0-1 0,0 2 64,0-22 0,0 1 0,0 0 32,0-1 0,21-19 0,-21 0 0,0 0 32,0-20-32,20 20 32,-20-20-64,0 0 96,20 0 64,-20-20 33,20 20-97,-1 0 32,-19 0 0,20 0-32,0 0 0,0 0-64,0 0-64,-1 0 96,21 0 32,-20 0 32,21 0 64,-3 0-64,3-20-32,-3 20-64,3 0 128,-1 0-95,-1 20 31,-19-20 32,20 0-96,-21 20 32,21-20 64,1 19 0,-3-19 0,3 20-64,-3-20-32,23 0 32,-2 20 64,1-20 481,19 0-129,0 0 65,0 20-65,2-20-384,18 0 0,-20 0 0,21 0-224,-1 0-160,0 0 160,0 0 31,0 0 33,1-20-64,-1 20 416,0 0-159,-20 0-97,0-20 64,2 20-321,-22 0 578,0 0-449,1 0-33,-20 0-95,-1 0 224,2 0 160,-21-20-192,-20 20 64,0 0-64,18 0 160,-18 0-96,0 0 64,-18 0-256,18 0 32,0 0 128,0 0 0,-20 0 32,20-19 0,0-1 32,0 0 96,-21 0 96,21 0-96,0-19-32,0-1 65,-20 0-129,20 1 64,-20-22-32,20 2 96,0-1-192,0 1 32,0-1 0,0 1 96,0-1-32,0 0-96,0-19 0,20 19 0,-20 0-32,20-19 64,-20 20-224,21-21 96,-21 20-97,0 0 129,0 1 192,0 19-96,0 0 64,0 21-32,-21-21 33,1 40-65,20-20-97,-20 20 33,-19 0-224,19-20 160,0 20-64,-20 0 256,1 0-64,-1 20 0,1-20 64,-1 0 160,-19 0 32,-2 0-192,-18 0 129,20 0-65,-21 0-32,1 0-64,-1 0 64,1 0-192,-1-20 160,1 20 0,-21-20 0,21 1 0,-20-1 128,0-1-224,0 21 32,-21-19 96,-19 19-64,1 0-128,-2 0 64,2 19 0,-1-19 0,19 21-64,-19-21 0,1 20 0,19-20 0,19 19 192,21-19-128,39 20-32,1-20-801,39 0-3555</inkml:trace>
  <inkml:trace contextRef="#ctx0" brushRef="#br0" timeOffset="175017.0104">13955 2742 1313,'-21'20'8039,"21"-20"-7718,0 0-257,21 0 32,-21 0 0,0 20-64,0-1 32,20 0 32,-20 2 417,0 19 159,0 0 65,0 19-193,0-19-127,0 19-193,0 1 64,-20 0-31,20 0-129,-21-1 32,1 1-96,20-1 0,-20 1 0,20-1-32,0 1 0,0 0 0,-18-21 0,18 1 32,0 0 32,0-20 32,0 0-32,0-1 33,0 2-1,0-21-32,0 19-64,0-19 32,18 0 256,2 0 193,0 0-129,1 0-64,-1 0 97,19 0-129,1 0-128,19 0-256,1 0 256,-1 0-224,20 0 128,0 0-32,2 0 64,-2 0-96,20-19 0,0 19 0,21 0 32,-21 0-32,20 0-32,-19 0 32,19 0-96,-1 0 0,1-21-32,-20 21-128,1 0 256,-1 0 64,0 0-32,0 21-32,21-21 32,-1 0 160,-20 0-32,21 0 129,-21-21-161,0 21-32,-20 0 0,20 0 160,-20-19 32,2 19-63,-22 0-257,0 0 32,-19 0 160,0 0-160,-1-20 0,-19 20-32,1 0 0,-21 0 160,0 0 192,0-20-384,0 20 64,0-20 96,-21 20 96,21-20 0,-20-20-127,20 21-98,-20-22 1,20 2-64,0-21-32,-19 1 128,19-21-96,0 21 192,0-1-160,0-19-32,0-1 160,0 20-64,19-19 128,-19 19 0,0 1-32,0-2-160,20 3 32,-20 17 32,0 2-64,20 0 128,-20 18-128,0-18-32,0 39 160,0-20-128,0 20-160,0 0 32,0 0-64,0-20-1,0 20-575,-40 0 768,21 0-65,-41 0 129,1 0-32,-20 0-64,-20 0-96,-2 0 128,-17 0 64,19 0 0,-20-20 0,-21 20 32,21 0 0,-19-20 64,-22 20-96,2 0 0,-2 0 0,2 0 0,0 0 0,18 0 0,-19 20 96,21-20 225,-2 20-65,21 0-256,20 0 0,-1-1 0,21 22 0,20-22 0,-1 1 32,1 0 32,19-1-96,1-19 32,19 21 0,0-21 32,20 0-288,-20 0-33,20 0-127,0 0-769,-21 0-1666,21 20-2178</inkml:trace>
  <inkml:trace contextRef="#ctx0" brushRef="#br0" timeOffset="176104.0726">14550 4093 10473,'0'-20'1762,"0"20"-1474,0 20-63,0-20 703,0 20 65,0 20-128,20-21-192,-20 41-481,0-20-96,20 0-32,-20 0-32,19-1-32,1-19-288,0 0-289,-20 0-191,20 0-161,-20-20-801,0 0-3523</inkml:trace>
  <inkml:trace contextRef="#ctx0" brushRef="#br0" timeOffset="176377.0882">14352 4352 16527,'-21'0'288,"21"-21"-768,21 21 352,17-40 32,-18 21 192,21-21 0,-1 0-96,-1 20 0,-19-20 32,20 21 32,-40-1 32,19 0 192,-19 1 129,20 19-161,-20 0-160,20 19 160,-20 1-128,20 0-63,19 20 31,-19-21-128,0 1-417,21 0-1120,-23-20-2403</inkml:trace>
  <inkml:trace contextRef="#ctx0" brushRef="#br0" timeOffset="210028.0129">12187 12936 13228,'-59'0'1890,"39"0"-737,20 0-160,0-20-64,20-1-385,39 2 33,2-1-129,38 1-224,19-1 65,21-1 95,19 21-192,-18 0-64,20-20-64,-22 20-96,-19 0-704,-40 0-1218,0 0-1313,-59 0-1217</inkml:trace>
  <inkml:trace contextRef="#ctx0" brushRef="#br0" timeOffset="210352.0313">12564 12518 10634,'-59'-19'960,"59"19"-31,0-20 673,20 20-193,-20-20-832,20 20-129,-20 20-31,-20 0-161,-20 20-64,-19-1-64,-20 21 192,-20-21 33,18 21-257,-18-1-32,40 1-64,-2-21 96,23 2-96,18-1 288,20-21 33,0 21 191,20-20-64,39 20-127,1-20-97,39-1-96,1 21-96,19-40-128,-1 20-1185,-19-20-1602,-18 20-4740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54:27.61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3294 2523 6085,'0'0'289,"0"0"-97,0 0-192,0 0 544,0 0 1090,0 0 31,0 0-1024,0 0 160,0 20 128,19-20-161,1 0-127,0 0-289,1 0-128,17 0-191,-18 0 31,21 20-32,-21-20 32,19 0-64,1 0 0,-20 0 32,19 0-32,1 0 32,-20 0-64,19 20 32,-19-20 0,21 0 32,-21 0-32,18 0 0,-17 19 0,19-19 0,-21 0 32,21 0 0,0 0-32,-21 0 32,21 0 0,-20 0 32,0 0-32,19 0 32,-19-19 64,0 19 128,1 0 257,17 0-129,3 0-320,-3 0 0,23 19-32,-22-19 0,1 0-64,19 0 64,-19 0 64,21 0-31,-23 0-1,23-19 0,-2 19 32,-19 0 96,19 0-96,-19 0-32,19 0-64,-18-20 0,-3 20 0,3 0 0,-3 0 0,23 0 0,-22 20-32,1-20 0,0 0 32,19 0 32,-19 0-64,19 0 96,-18 19-128,-3-19 32,3 0 64,18 0-96,-19 0 64,0 20 64,19-20-64,-19 0 0,19 0 0,0 0 0,-18 0 0,18 0 0,-19 0 0,19 0-32,-19 21-32,0-21 96,19 0-64,-18 0 64,18 0-32,1 19 0,-21-19-32,21 0 32,-1 0 0,0-19 0,1 19 0,-21 0 0,22 0 0,-2 0 0,-19 0-32,19 0 32,-19 0 0,19 0 0,-19 0-64,19 0 96,2 0 32,-2-21-64,1 21 0,-1 0 32,-19 0 32,19-20-32,-18 20-32,17 0 0,-17 0 0,18 0 32,-19-19-96,19 19 128,-19 0-64,19-20 64,2 20-128,-23-20 96,23 20-32,-22 0 32,1-20 0,19 20 64,-19 0-128,-1-20 32,21 20 32,-21 0-64,1 0 160,19 0-224,-18-20 96,-1 20 0,-1 0 0,21 0 0,-21 0-32,1 0 0,19 0 96,-19 0-192,1 0 192,-2 0 32,1 0-128,19 0-32,-19 0 128,-1 0-64,1 0-32,0 0 64,19 20-32,-18-20 128,-3 0-96,23 0-160,-22 0 320,1 0-192,19 0 0,-19 0-96,0 20 160,-1-20-32,2 0-32,17 0 0,-17 20 33,-2-20 31,21 0 0,-1 0-32,-19 0 32,19 0-224,2 0 224,-23 0-64,23 0-64,-2 20 64,0-20 192,1 0-192,-1 0-96,1 0 96,-1 20 96,2-20-160,-2 0 192,0 0-128,1 0-64,-1 0 160,20 0-160,-18 0 128,-3 0-64,22 0-32,-20 0 96,19 0-96,0-20 32,-18 20 64,18 0-128,0 0 96,0-20-32,-19 20-32,19 0 96,0 0-32,-18-20-64,18 20 32,-20 0-64,21 0 128,0 0-96,-22-20 0,22 20 96,0 0-160,-21-20 160,20 20-96,-18 0 64,-3 0-128,1 0 96,2-19 64,-2 19-96,1 0 32,-1-20-32,2 20 0,18 0-64,-20 0 64,1 0-32,-1 0-65,0-20 65,1 20-32,-1 0 160,-18-20-32,17 20-128,3 0 96,-22 0 96,21 0-256,-21 0 224,21 0 32,-1 0-96,-18-19 0,18 19-32,1 0 32,-21 0 0,21 0-64,-1 0 32,0 0 128,-19 0-160,19-21 32,2 21 32,-21 0 32,19 0-32,-19 0-32,-1 0 0,21 0-32,-21 0 128,2 0-96,-3 0 96,23 0-96,-22 0 64,21 21-64,-21-21 0,21 0 32,-1 0 0,-19 19 32,19-19-96,-18 0 64,18 0 0,-19 20 0,19-20 0,-19 0 0,19 0 96,1 20-128,-1-20 0,2 0 128,-2 0-160,0 0 32,1 0 64,19 0-32,0 0-32,2 0 32,-2 0 32,0 0-96,0 0 64,0 0 64,2-20-64,18 20 0,-20 0 0,0 0 32,0 0-32,2 0-64,-22 0 0,0 0-192,-19 0-609,-20 0-672,-20 0-1282,0 20-3139</inkml:trace>
  <inkml:trace contextRef="#ctx0" brushRef="#br0" timeOffset="13412.7672">9567 3318 5605,'0'0'1826,"0"0"-97,0 0-63,0 0 95,0 0-287,0 0-641,0 0-289,0 0-256,0 0-159,20 0 63,0 0 384,-1 0-31,21 0-257,1 0-160,-3 0-64,23 0-32,-22-20 0,21 20-32,-1 0 0,-19 0 0,19 0 96,-18-20-96,-3 20-96,-18 0-96,1 0-64,-1 0-257,-20 0-255,0 0 95,0 0 32,0 0-448,-20-19-448,-1 19-705,1 0-3396</inkml:trace>
  <inkml:trace contextRef="#ctx0" brushRef="#br0" timeOffset="13802.7895">9745 3159 8231,'0'-20'577,"0"20"-353,0 0 449,0 0 352,-20 0 0,20 0-897,-18 0-320,-2 0 95,-21 20 97,21-20 129,-19 19 639,19 2 1,0-1-417,0 0-127,1 0 31,19 19-128,0-19 32,0 0 257,39 0 95,-19 0-96,39 0-255,-19-20-129,1 19-129,-3 1-575,3-20-1410,-2 0-3908</inkml:trace>
  <inkml:trace contextRef="#ctx0" brushRef="#br0" timeOffset="19497.1151">12049 4451 9288,'0'0'1249,"0"0"-1088,0 0 383,0 0 930,39 0-225,-19 20-256,39-20-225,2 0-159,-3 0-321,3-20-192,-2 20-32,-19 0 32,-1 0-192,1 0-352,-20 0-417,-1-20-640,-19 20-513,0 0-609,0 0-2241</inkml:trace>
  <inkml:trace contextRef="#ctx0" brushRef="#br0" timeOffset="19858.1358">12366 4272 7559,'20'0'672,"-20"0"-576,0 0-32,-20 0 609,20 0 224,-19 19-449,-1 2-384,-21-21-64,3 19 32,-3 2 65,-18-2 383,19 1-128,20 0-95,-19 0 191,19 0 129,20 0-193,-20-20-96,20 19 65,20 1 223,0 20-31,19-20-225,1 0-96,-1-1-96,22 2-64,-23-2-128,23 1-512,-22 0-1282,-19-20-4100</inkml:trace>
  <inkml:trace contextRef="#ctx0" brushRef="#br0" timeOffset="52613.0093">10620 6557 1153,'0'20'96,"0"-20"-673,0 0 33,0 0 672,0 0 1505,0-20-351,0 20-802,0 0-192,0 0-160,0 0 257,0 0-481,0 0-993,0 0-1250</inkml:trace>
  <inkml:trace contextRef="#ctx0" brushRef="#br0" timeOffset="52915.0266">10620 6557 256,'-40'20'1377,"40"-20"545,0 0 64,0 0 32,0 0-513,-21 0-320,21 0-128,0 0 64,0 0 96,0 0-192,0 0-160,0 0 32,0 0-128,0 0-289,0 0-224,21 0 33,-21 0-33,40 0 0,-1 0-128,1 0-32,19 0-96,20 0 129,-19-20-129,40 20-32,-21 0 64,20 0-64,-20 20 32,2-20-97,-2 0 1,0 0 0,-20 0 32,1 0 0,-21-20-32,1 20-352,-20 0-577,-20 0-1185,0 0-5221</inkml:trace>
  <inkml:trace contextRef="#ctx0" brushRef="#br0" timeOffset="62291.5629">10460 13810 1825,'-20'0'2435,"20"0"-418,0 0 546,0 0-321,0 0-544,0 0-417,0 0-384,0 0-289,0 0-31,0 0-33,0 0-159,20 0-97,20 0-96,-19 0-96,38 0-32,-19 0-64,19 20 32,0-20-64,21 0 0,-21 0-224,0 0-289,-19 0-544,1 0-1185,-23 0-2562</inkml:trace>
  <inkml:trace contextRef="#ctx0" brushRef="#br0" timeOffset="63408.6268">2977 6994 2786,'0'0'2178,"0"0"-2178,20-20 64,-2 20 737,3 0 736,-21 0-191,40 0-642,-20 0-159,19 0-33,1 0-63,19 20-161,1-20-128,-1 0-160,20 0 64,1-20-64,-20 20-192,-21-19-2082,1 19-6693</inkml:trace>
  <inkml:trace contextRef="#ctx0" brushRef="#br0" timeOffset="67793.8776">5597 3715 544,'-20'0'737,"20"0"128,0 0 384,-21 0 256,21 0 161,-18 0-65,18 0-384,0 0-64,0 0-224,0 0-160,0 0-64,0 0-129,0 0-223,0 0-97,0 0-288,18 0 96,3 0 32,-1 0-32,0 0-64,19 0 32,1 0-32,19 0 32,1 0-32,19 0 32,-20 0 0,41 0-32,-20 0 0,40-19 0,-21 19-64,19-20 64,1 20-32,-20-21 0,0 21-96,1 0-288,-40 0 255,19 0 33,-20 0-32,2 0-64,-3 0-32,-17 0 224,-3 0 32,-17 0 0,-21 0-193,20 0-960,-20 0-1089,0 0-2018</inkml:trace>
  <inkml:trace contextRef="#ctx0" brushRef="#br0" timeOffset="69343.9659">10600 4868 10473,'0'20'481,"20"-20"-417,-2 0 641,3 0 640,19 0-160,19 0-576,1 0-289,19 0 32,21 0 225,-21 0-193,0 0-320,1 0-160,-1 20-545,-20-20-800,-18 0-641,-3-20-1313,-17 20-4228</inkml:trace>
  <inkml:trace contextRef="#ctx0" brushRef="#br0" timeOffset="72048.121">7265 7987 3331,'0'0'864,"0"0"-287,0 0 96,-20 0-33,20 0-223,0 0-385,0 0 0,0 21 128,0-21 416,0 20-127,-20-20-225,20 19-128,-21-19-64,21 20 32,-20 0-64,20 20 192,0-20-31,-18 0 63,18 20-160,0-21-32,-20 21-32,20 0-32,0-1 64,0-19 0,-21 20-32,21 0 32,0 0-32,0-1 32,0 1 192,0 19 193,0-19-193,0 20 128,0-20-64,21 0-192,-21-1 65,20 1 63,-20 19-224,18-19 32,2 0-32,-20 0 96,21-20-64,-1 20 160,0-21-96,-2 1 225,3 0 95,-1 0-64,20 0-63,-21-20-129,1 0 96,20 0 160,-1-20-63,-19 0-33,20-20-192,-19 0-32,17-19-32,-18 19 32,1-20 32,-1 21 33,-2-21 63,3 1 96,-21-1 0,20 0 1,-20-19-1,0 19 32,-20-19 33,-1-1-193,3 1-32,-23 0 32,21 19 353,-18 0-33,-3 20-191,1 1-33,1 18-64,-1 2-128,1-1-160,-1 20-96,20 0-288,-1-20-289,3 20-512,18 0-385,-20 0-64,20 0-512,0 0-2594</inkml:trace>
  <inkml:trace contextRef="#ctx0" brushRef="#br0" timeOffset="73598.2096">7265 7213 960,'-20'-20'3684,"20"20"-1250,-20-20-672,20 20-641,-21 0-320,21 0-193,0 0-384,0 0-95,-20 0-65,20 0-64,0 0-160,-18 0-33,18 20 1,-20-20 64,-1 20 64,1 20 0,20-21 32,-20 21 32,1 0 0,-1-1-32,0 1-64,0 20-257,20 0-351,-20-20-1,0 19 545,20 1 192,-19-1 0,19 1-64,-20-1 32,20 21 32,-20-1-64,20 1-192,-20 0-481,20-1 129,-21 0 287,3 20 225,-2-19 352,20-1 161,-20 21-33,-1-1 97,21-19-385,-20 19-128,20 0 0,0 1-96,0-1-160,0-19 31,20 19 289,-20-39-32,0 19 0,21 1 65,-1-1 31,-20 1 0,20-20 160,-2-1-32,3 21 97,-21-20-161,20-1-96,0 1-128,-20-1 64,20-19 256,-1-1 65,1 1 31,-20-20 96,40 0-159,-20 0-129,0-20-160,-1 0-128,21 0-96,-19 0 160,17-20-32,3 0-1,-21 0 33,18 1 64,3-2 65,-1 2-33,-1-21-32,-19 20 128,20-20 32,-21 21-128,21-22-32,-20 2-64,1 0 64,17-2 32,-18 2 128,21-21 193,-23 20-33,3 0-224,-1-19-64,20 19 32,-21-19 32,1-1 65,0 0 191,0 1 192,0-1 1,0-20-193,-20 1-127,0 0-161,0-21-128,0 1 32,-20-21 32,20 1 0,-20 20 352,20-1 289,0 1-289,0 20 33,-20-1-161,20 1 0,-20 0 64,0-1-63,1 0-161,-1 1-96,0-21-193,0 21-127,-19-20-256,-2 19 415,21-20 129,-18 41 353,17 19 95,1 1 1,-20 19-385,1 0 288,19 20 64,-20-20-352,1 20-256,-1 0-96,19-20-321,-17 20 705,18 0-608,20-20-706,-21 20-1792,21 0-2436</inkml:trace>
  <inkml:trace contextRef="#ctx0" brushRef="#br0" timeOffset="75337.3091">6947 6458 6598,'-20'0'128,"20"-20"-64,-20 20-64,20-20 448,0 0 834,0 20-257,0-19 0,0-1 32,0-1-545,0 21-448,0-19 0,0 19-64,-20 0 0,20 0-32,-21 0 0,3 0-32,-2 19 128,20 2-32,-20-1-64,-1-1 0,1 1 0,2 20-96,18-20-513,-21 19 97,1 1 320,20 21 159,-20-23 98,0 23-1,20-22 32,-19 21-32,19-1 64,0 1 0,-20-1-32,20 1-64,0 19 0,0-19 0,-20 0 32,20-1 32,0 1 192,0-1 0,0 20 65,0 2-65,-20-22-288,20 21 320,0-1 321,0 0-289,-20 1 0,20-1 97,-19 1-193,19 0 0,0-1-224,-20 0 32,20 1 64,-20-1-96,20 1 128,0 0-63,0-1-1,0 0 32,0 1 0,0-1 32,0 1-128,0-21 32,0 21-32,-20-1 64,20-19-128,0 20 64,0-21 64,0 1-64,0 20 0,-20-21 32,20 1-32,0 19 0,0-20 0,0 1 0,0 0 0,20-1 0,-20 1 32,0-1 32,20 1-32,-20 0 32,20-1-64,-20 1 0,20 0 0,-1-1 0,-19 1 0,20-1 0,0-18 32,0 18-32,0 1 128,-1-21 33,21 21-33,-20-20 0,19 0-32,-19 20-32,21-41-32,-3 21 0,-17 0 32,19-20-32,-1-1 32,1 1 0,0 0-32,-1 0 64,22 0-96,-23-20 0,3 0-32,17 19-32,-17-19 64,18-19 0,1 19 0,-21-20 0,21 0 0,-21 0 0,22 0 32,-23-19-32,23-1 32,-22 0-32,1 0 32,0 1 32,-1-1-32,1-20-32,1 0 0,-3 21 0,-17-41 0,19 20-32,-22 1 32,23-20-32,-21-1 0,0 21 32,-1-21 0,1 20 64,0-19-32,-20-1 0,20 1 129,0-1 95,-20-19 0,19 20-96,-19-21 32,20 1-96,0-1 129,-20-19-257,20 0 32,0 20 0,-1-21 0,-19 1-64,0 0 64,0 0-64,0-1 64,0 1 128,0 20-224,-19-21 96,19 1 0,-40 0 0,20 0 64,-19 20-64,19-21 32,-20 20 160,1-19-160,-1 20 0,-19-20 32,19 20-32,-1-1 64,2 21-32,-21 0 160,1-1 1,-1 21-33,21-21-32,-22 20-96,2 1-64,1-1 32,17 1-96,-18 19 32,-1 0-96,1 0 64,-2 20 64,3 1-96,17 19 0,-18 0-321,39 0-480,-19 0-352,19 19-705,0 1-1025,20-20-3619</inkml:trace>
  <inkml:trace contextRef="#ctx0" brushRef="#br0" timeOffset="77270.4197">6966 5584 6213,'-19'-40'3075,"-1"40"-1793,20-20-354,-20 20-799,20-20-33,-20 20 32,-1-20-96,21 20 32,-18 0 160,18-20 32,-20 20-64,0 0 97,20 0-289,-21 0 0,1 0 32,20 20-160,-18 0 128,18 0-32,-21 20 0,1-20 0,0 19 32,0 1 0,1 20 32,-1-21-64,0 2 64,0 17 32,0-17 32,1 18 64,-1 1 64,-20-1 0,20 1-128,1 0 0,-1 19-96,0-20 33,0 21-33,-1 0 32,3-21 32,-2 21-32,-1-21 192,21 21-32,-20-1 0,-18-19-96,17 19 385,1 1-97,0 0-96,0-1-31,20 0-129,-20 20-64,1-19-32,19 20-32,-20-21 0,20 20 0,-20-19-32,0 19 64,0-19 0,1 19 32,19 0-32,-20 1 32,0-21-64,20 21 32,0-1-32,-21 0 0,21 1 0,0 19 0,0-20 32,0 1 0,-20-1-32,20 20 0,0-19-64,0 19 192,0 0-160,0-20 64,0 20 0,0-19-32,20-1 64,1 0 64,-21 1-32,20 0 1,0-1-33,-1 1-32,1-1-32,0 0 64,20 0-32,-21 0-32,21-18 64,-20-2-32,21 0 0,-23 0 32,22 1 32,1-1 0,-23-18-128,23-2 128,-21 20-64,0-19 160,-1 19-63,21-19-194,-20 19 97,0-19-64,19-20 0,1 19 96,-1 1-64,-19-21 33,20 21 31,-1-20-96,2-21-33,-1 22 162,-22-22-129,3 1 64,19 0 0,-1-1-32,21 22-32,-20-21-65,19-1 65,0 2 0,-18-21-288,17 0 608,3 0-288,-2 0 0,1 0 0,-21 0 0,22-21 0,-23 2 96,3-1-224,-3 0 64,23-1 32,-22 2-32,1-21 32,20-20 64,-21 21-64,22-1 64,-23 0 0,3-19-96,-3 19 64,-17-19 32,19 19-32,-1-20 32,-19 1 32,20-1 225,-20 1-289,-1-1 96,1-19-96,20-1 32,-20 0-257,-1 1 482,1-20-225,0 0-32,1 19 64,-1-19-128,-2-1 32,2 1 0,1 0 96,-1-1-64,0-19 0,-1 20 0,1-1 0,0 0 64,0-19-32,0 0-96,-20 20 96,20-20-32,-20-1 64,19 20-96,-19-19 224,0 0-192,0 0 160,0 0-32,0-20 32,0 20-192,0-1 64,0 1-32,0-20-64,0 20 193,0 0-194,0-1 194,0-19-1,0 20 0,-19 0-32,-1 0-64,0-1-64,20 1 64,-20 0 0,-20 19-64,21-19 0,-1 20 64,0 0-32,-21 0 64,3-1-64,-3 1 32,2 19 96,-21-19-224,21 19 96,-21 1 32,21-1-64,-21 1-32,21 19 128,-22 0-32,23 2 32,-23-3-32,2 3-32,-1-3 0,1 22-32,-2-1 128,2 0 128,1 20-63,-3 0 31,-18 1-32,20-1-160,-1 0 0,1 20-96,-2-21-128,-18 21-1,40 0 65,-21 0-224,20-19 0,1 19-225,19 0-704,0 19-1058,-1-19-1760</inkml:trace>
  <inkml:trace contextRef="#ctx0" brushRef="#br0" timeOffset="79505.5474">6629 5007 9929,'0'0'1089,"0"0"-513,-20 0-640,20 0-96,0 0 224,0 0-32,-20-20 96,20 20 129,-20 0-257,1 20-160,19-20 96,-20 20-1,0 0 33,0 0 64,0 0-32,1 0 0,-1 20 0,0-1 32,0 1-32,-1 19 0,21 1 33,-18 0 31,-2-1-64,-1 1 32,21 0-64,-20 19 64,0 0-32,2 1 128,-3 0-32,1-1-64,20 0 0,-20 21 0,0-21 192,20 1 64,-20 19-127,20-19-97,-19-1 0,19 21 0,-20-21 160,20 1-160,-20 19 0,20-20 0,-20 21 96,20-21-64,-20 20-64,1-19 32,-1 19-32,0-19-32,20-2 0,-21 23 0,1-22 33,2 20-1,-2 1-32,-1-21 0,1 20 32,0 1 0,1-21-32,-1 20 32,0-19-32,0 20 0,0-21 64,1 1 160,19 19-96,-20-20 0,0 21 160,0-21 1,0 21-97,1-21-128,19 21-128,-20-22 192,0 3-64,20 18 0,-20-20-64,20 1 64,0 19 64,-21-19-32,21 19-96,0-19 32,0 19 0,0-19 0,-18 19 1,18 1 31,0-22-32,0 22 96,0-1 32,0 1 0,18-21-64,-18 21-96,21-1 0,-21-20 0,20 20 0,0-19 0,0 20 0,-1-21 0,1 20 96,0 1-64,0-22 32,19 3-32,1-2 32,0 20-96,-1-19 64,2-20 64,-3-1-96,3-19 0,-21 0-64,19 0 193,1 19-65,19 0 32,1 1 64,-19-1 96,17 2-128,1-22-64,-18 21 64,18-20-128,-19-1 32,0 1-64,19 0 96,-19-1-128,-1 1 64,22 0-128,-23-20 0,23 19 32,-22-18 64,21-2 32,-21 21 0,1-21 64,19 2-64,-19-1 96,1-20-96,18 19 0,-19 2-224,19-21 416,-19 0-224,19 0-96,-19 0 96,19-21 0,0 21 32,-19-19-32,1-1 32,18-1 0,-19 2 0,19-21 0,-19 21 0,-1-22-32,21 2 32,-21-1-96,22 0-32,-23 1-129,23-21 129,-22 20 32,1-19 64,19-1 0,-19 21 64,0-22 0,-1 2-32,2-1 0,-3 1 64,3-21 0,-1 0 96,-1-19 65,1 0 31,0 20-64,-1-20-192,1 19-64,-19 0 288,17 1-192,-18 0 32,1-20-64,-1-1 32,-2 20 0,3-19 32,-1 0 1,0 0-65,0 0 0,-1-21-65,1 20 65,0-19-64,20 20 0,-21-21 96,1 2-32,0 18 64,0-19 1,-20 19-98,20 1 66,-20-20-66,0 20 130,19-20-194,-19 19 97,0-20 0,-19 1 33,19 20 31,0-20-64,-20-21 128,20 21-256,-20 0 224,20 20-96,-20-20 0,0-1-32,20 1 0,-19 0 0,19 0 0,-20 19-33,20-19 98,-20 0-66,20 19 98,-20-19-97,0 0 32,20 20 128,-19-1 0,-1 1 128,0 0-224,-21-20 0,23 20 96,-2 0-224,-21 18 96,3-18 96,17-1-224,-19 1 224,1 0-64,-1-1-64,-20 1 96,21 0 32,-22-1-32,2 21 0,-20-20-32,0 19 65,-1 1-97,1 0-257,0-1 417,-21 20-160,21 21 193,-20-21-161,0 20 128,0 20-32,-21-20-96,1 21-192,-1-1 320,21 0-192,-20 20 96,-1 0-64,21 0-64,0 0-32,20 20-192,0 0-737,20-1-769,-1 1-1281,21 0-3459</inkml:trace>
  <inkml:trace contextRef="#ctx0" brushRef="#br0" timeOffset="80602.6103">5676 3755 3395,'-20'0'736,"1"0"962,19 0-161,0 0 481,0 0 353,0 0-514,0 0-704,0 0-576,0 0-481,0 0-32,19 0 96,21 0-64,0 0-64,19 0 0,20 20 1,0-20-1,21 0 0,19 0-32,0 0 0,21 0-32,-21 0-97,39 0-287,-18 0 0,-2 0-161,-19 0 161,1-20 95,-21 20 33,-20 0 32,-19-20-96,-21 20-321,-39 0-160,-20 0-1857</inkml:trace>
  <inkml:trace contextRef="#ctx0" brushRef="#br0" timeOffset="81432.6577">10620 4928 3459,'-20'0'769,"20"0"640,0 0 128,-20 0 545,20 0-416,0 0-1026,20 0-95,0 0 352,19 0-64,21 0-321,-1 0-352,0 0-96,21 0 64,0 0-96,-1 0 0,20-20-64,-20 20 0,2 0-128,-23-20-608,-17 20-962,-23 0-3107</inkml:trace>
  <inkml:trace contextRef="#ctx0" brushRef="#br1" timeOffset="107395.1427">6073 12300 3971,'-20'0'2082,"20"0"-480,0 0 159,0 0-191,0 0 31,-19 0-319,19-20-97,0 20-160,0 0-64,0 0-97,0 0-191,0 0-224,19 0-289,-19 0 192,40-20-32,0 20-224,-1-20-32,21 0-64,-21 0 97,1 1-129,1 19 64,-2-20-97,-19 20-95,0 0-128,-20 0-353,0-20 65,0 20-353,-20 0-64,20 0 64,-20 20 225,-1-20 63,3 0-160,18 0-352,-20 0-609,20 0-1825,0-20-3139</inkml:trace>
  <inkml:trace contextRef="#ctx0" brushRef="#br1" timeOffset="107646.1571">6352 12042 7943,'0'0'865,"0"0"-385,0 0 705,0 20 737,18-20-609,3 0-832,-1 19-225,0-19 257,0 20 95,-1-20-352,1 20-159,-20-20-33,0 20 64,0 0-128,-20 0-64,1-1-193,-21 1 65,20 0-96,-1-20-257,21 0-447,-18 0-642,18 0-2274,18 0-3555</inkml:trace>
  <inkml:trace contextRef="#ctx0" brushRef="#br1" timeOffset="108161.1865">6629 12081 8648,'0'0'1473,"0"-19"-544,0 19 929,20 0-321,-1-20-800,1 0-289,20 20-159,-1-20 63,2 0-64,-1-1-256,-1 21-32,-19 0-96,0-19-416,0 19-353,-1 0-64,-19 0 0,20 0 96,-20 0-288,0 0-608,0 0-1186,0 0-3683</inkml:trace>
  <inkml:trace contextRef="#ctx0" brushRef="#br1" timeOffset="108433.2021">6966 11843 11146,'0'0'160,"0"0"545,20 0 1153,0 0-513,0 0-640,0 0-321,0 0-160,19 0 32,-19 0 129,-20 0-193,0 0-96,0 20 128,0-20 65,-40 20-257,21-1-64,-21 2-1,20-2-63,-20 0-32,21-19 0,19 21-384,0-1-353,0-20-128,19 0-448,21-20-2051</inkml:trace>
  <inkml:trace contextRef="#ctx0" brushRef="#br1" timeOffset="108773.2215">7265 11823 10826,'0'0'1665,"0"0"-896,0 0 769,0 0-33,18 0-736,3 0-577,19-20-96,-1 20-96,1-20-64,0 20-320,-1-19-770,1-1-799,-1 20-802,-19-20-4964</inkml:trace>
  <inkml:trace contextRef="#ctx0" brushRef="#br1" timeOffset="109039.2367">7581 11664 6726,'0'0'1025,"-18"0"737,18 0 191,18 0-1152,2 0-384,0-19-353,1 19 0,-1 0 64,19 0 448,-19 0 1,-20 0-257,20 19 161,-20-19 31,0 0-288,-20 20-128,0-20 33,-1 20-1,-17-20-32,17 20-256,-19-20-33,22 0 129,-3 0 96,1 0-64,20 0-1441,20 0-2146,1 0-6950</inkml:trace>
  <inkml:trace contextRef="#ctx0" brushRef="#br1" timeOffset="109513.2637">7721 11545 3811,'-20'0'352,"20"0"-1056,0 0 3042,0 0 1378,0 0-1987,0 0-544,0 0 193,-21 0-161,3-19-545,-2 19-63,-21 0-129,3 0-95,-3 0-225,-18-21-32,19 21-128,-19 0-96,19 0-192,20 0-481,-1 0-865,21 0-1793,0 0-2082</inkml:trace>
  <inkml:trace contextRef="#ctx0" brushRef="#br1" timeOffset="109839.2824">7443 11425 2914,'-40'0'3107,"1"21"-961,-1-21-96,-1 19-224,3-19-289,-3 21-544,21-21-352,2 19-33,18-19-191,0 21-65,18-21-128,2 19-31,1 1-129,19-20 0,-1 0-128,-19 20-193,20-20-287,-21 0-673,-19 0-1025,20-20-2915</inkml:trace>
  <inkml:trace contextRef="#ctx0" brushRef="#br1" timeOffset="110064.2954">7225 11386 2466,'-21'0'7687,"21"0"-7495,0 0 449,21 0 1377,-1 0-513,0 0-896,39-20-513,-19 0-64,-1 20-32,21-20-256,-21 0-1122,-19 20-1408,21-19-2916</inkml:trace>
  <inkml:trace contextRef="#ctx0" brushRef="#br1" timeOffset="110344.3114">7463 11267 5028,'0'0'96,"19"-20"929,1 20 353,0 0-257,0 0-481,1-20-351,-3 20-161,2 0-96,0 0-32,1 0 0,-21 20 0,0-20 128,-21 0 64,21 0-128,-20 20 352,0-20 257,2 20-289,-23-20 161,21 19 32,0-19-449,20 0-128,-19 20 96,19-20-96,0 0-192,0 0-1186,0 0-1312,19 0-4101</inkml:trace>
  <inkml:trace contextRef="#ctx0" brushRef="#br1" timeOffset="110711.3324">7581 11148 2274,'0'-20'4260,"-18"20"-3235,-3 0 800,-19 0 33,1 0-320,-21 20-802,1-20-159,19 20-257,1-20-320,-1 0-64,19 0 32,1 0-256,20 0-1057,20 0-353,1-20-32,-1 0-2081</inkml:trace>
  <inkml:trace contextRef="#ctx0" brushRef="#br1" timeOffset="110993.3485">7304 11028 7110,'-59'0'321,"18"0"-97,21 0 1057,-18 0 224,38 20-704,-21-20-641,21 21 0,0-2 481,21 1 160,-1-20-417,-2 20-224,23 0-128,-21-20-64,18 20-224,-17-20-288,-1 0-577,0 0-897,0 0-3043</inkml:trace>
  <inkml:trace contextRef="#ctx0" brushRef="#br1" timeOffset="111333.368">7283 10988 10473,'-18'0'641,"18"0"-641,0 0 833,0 0-193,18 0-383,23 0-193,-1 0 32,-1-19 96,-19 19 64,20-20-224,-1 20-320,-19-20-737,0 20-1666,1 0-3394</inkml:trace>
  <inkml:trace contextRef="#ctx0" brushRef="#br1" timeOffset="111563.3811">7482 10830 4548,'0'0'2883,"20"0"-2659,0 0 128,0 0 1186,1 0-257,-3 0-737,2 0-448,0 19-32,21-19 353,-23 20-65,3-20-224,-21 20-64,0-20 0,0 20 0,-21-20-160,-17 20-160,17-20 32,-19 20 128,22-20-417,-23 0-2145,21 0-4389</inkml:trace>
  <inkml:trace contextRef="#ctx0" brushRef="#br1" timeOffset="111918.4014">7542 10790 7815,'0'0'1569,"-20"0"-960,20 0 1505,-20 0-609,0 0-768,1 0-353,-21-20-31,0 20 31,1-20 129,-22 0-97,3 1-288,17 19-160,3-20-352,17-1-1,1 21-191,20 0-545,0 0-1121,20-19 800,1 19-672,-1 0-1185</inkml:trace>
  <inkml:trace contextRef="#ctx0" brushRef="#br1" timeOffset="112191.4163">7283 10571 9769,'-38'0'640,"-3"0"-640,21 0 1025,2 21 737,-2-2-865,-1-19-609,1 20-224,20 0 289,0-20 31,0 19-128,0-19-192,20 21-32,1-21-96,-21 20-224,20-20-193,-2 19-383,-18 1-322,20-20-95,-20 20-609,21-20-1409</inkml:trace>
  <inkml:trace contextRef="#ctx0" brushRef="#br1" timeOffset="112436.431">7204 10631 2402,'21'0'3427,"-1"0"-1537,0 0 128,-2-20-96,3 20-609,19 0-929,-20-19-288,19 19-32,-19 0 0,0 0-256,0-21-1345,-1 21-2980</inkml:trace>
  <inkml:trace contextRef="#ctx0" brushRef="#br1" timeOffset="112674.4447">7443 10472 6149,'0'-20'-192,"20"20"-416,-1 0 608,1-20 736,0 20 513,21 0-736,-3 0-193,-18 0 481,1 0 704,-1 0-480,-20 20-832,0-20 127,-20 20 96,-1 0-416,-19-1-288,1 2-96,-1-2 63,20 1-95,-19-20-1218,39 0-896,-20 0-2371</inkml:trace>
  <inkml:trace contextRef="#ctx0" brushRef="#br1" timeOffset="112977.4619">7522 10432 2754,'41'-20'673,"-23"20"512,-18 0 1345,0 0 513,0-19-1569,-18 19-770,-3 0 33,1 0 224,-20-21-160,-19 2-449,19 19-320,-19-20-32,0 20-32,19 0-417,-1 0-960,23 0 672,18-20 545,0 20-544,18 0-1,2 0-961,1 0-1953</inkml:trace>
  <inkml:trace contextRef="#ctx0" brushRef="#br1" timeOffset="113345.483">7125 10372 4484,'41'-19'2370,"-23"-1"-640,-18 0-161,20 20 321,1-20-321,-21 0-351,0 20-226,0-20-255,0 20-513,0-19-224,0 19-480,0 0-385,0 0-384,0 19-128,20-19-737,-20 0-417,20 0 193,-20 0 288</inkml:trace>
  <inkml:trace contextRef="#ctx0" brushRef="#br1" timeOffset="113713.5041">7344 10193 1249,'-40'0'5957,"1"21"-4035,19-21-1409,-21 20-449,21-20 192,2 19 32,18-19-224,-20 20 32,20 0 449,0-20 31,20 20-255,-20 0-193,18 0-128,2-1-32,1 2-321,-21-2-95,20 1 0,-20-20-33,20 0-1441,-20 0-3106</inkml:trace>
  <inkml:trace contextRef="#ctx0" brushRef="#br1" timeOffset="113929.5164">7245 10214 10986,'0'0'1730,"0"0"-1154,0 0-256,20 0 161,19 0 576,1-21-385,-1 2-575,21 19-161,-21-20-705,1 20-1089,-20-20-1537,1 20-4613</inkml:trace>
  <inkml:trace contextRef="#ctx0" brushRef="#br1" timeOffset="114160.5297">7502 10035 5797,'20'-20'1858,"-20"0"-833,20 20 512,1-20-95,-3 20-482,2 0-863,0 0-97,-20 0-97,21 0 97,-21 20 65,-21-20-1,1 20 128,0 0-32,-19-20-32,-1 20-64,20-20-96,1 19-384,-1-19-866,0 20-928,20-20-1089,20 0-224</inkml:trace>
  <inkml:trace contextRef="#ctx0" brushRef="#br1" timeOffset="114809.5667">7463 9955 7302,'-20'0'737,"20"20"-449,-20-20 641,0 20 449,0-20 511,1 0-479,-1 0-642,-20 0-511,19-20-65,3 20 0,-2-20 64,-21 0 65,21 1-193,2-2-96,18 2-64,-20-1-225,20 20-383,0 0-705,0 0-353,0 0-736,0 20-2275</inkml:trace>
  <inkml:trace contextRef="#ctx0" brushRef="#br1" timeOffset="115076.5821">7245 9816 3042,'-61'0'193,"43"0"287,-23 0 321,21 20 832,-19 0 1122,19-20-449,0 20-929,-20-1-608,20 2-288,20-2-257,-19 1-192,19-20-32,19 20-128,1 0-129,0-20-351,20 0-225,-1 0-384,-19 0-1185,21 0-3236</inkml:trace>
  <inkml:trace contextRef="#ctx0" brushRef="#br1" timeOffset="115307.5953">7166 9796 8199,'-20'0'96,"40"0"193,-20 0 704,18 0-449,23-20-256,-21 20-127,18-19-33,3 19-32,-21-20-256,0 20-1634,-1-20-4004</inkml:trace>
  <inkml:trace contextRef="#ctx0" brushRef="#br1" timeOffset="115538.6085">7304 9677 6021,'0'0'128,"20"-20"833,0 20 288,0 0-512,19 0-64,-19-19-577,20 19-32,-21 19-256,-19 1-673,0 0-64,-19 0 288,-1 0 481,-20-20 160,1 20 192,-1-20-192,20 19-192,-19-19-512,19-19-1282,20 19-1185</inkml:trace>
  <inkml:trace contextRef="#ctx0" brushRef="#br1" timeOffset="115812.6242">7383 9638 2081,'-19'0'4421,"-1"0"-4293,0 0 192,-21-21-96,3 21 129,18 0 383,-21-19-223,23 19-257,-23-20-384,21 20-833,20 0-1762</inkml:trace>
  <inkml:trace contextRef="#ctx0" brushRef="#br1" timeOffset="115999.6348">7125 9538 1825,'0'0'5349,"0"0"-5060,0 0 479,0 0 417,21-21-1024,17 21-834,3-19-1153,-1 19 193,-22-20-449</inkml:trace>
  <inkml:trace contextRef="#ctx0" brushRef="#br1" timeOffset="116822.6819">7265 9319 10473,'0'0'449,"0"0"-1122,18 0-160,-18-20-4708</inkml:trace>
  <inkml:trace contextRef="#ctx0" brushRef="#br1" timeOffset="116996.6919">7423 8902 11306,'0'0'256,"0"0"-95,0 0-161,0 0-417,20-20-1409,-20 20-2273</inkml:trace>
  <inkml:trace contextRef="#ctx0" brushRef="#br1" timeOffset="117153.7009">7482 8703 2017,'0'-19'7175,"0"-2"-7207,20 2 32,-20 19 128,0-21-160,0 21-1825,-20 0-4902</inkml:trace>
  <inkml:trace contextRef="#ctx0" brushRef="#br1" timeOffset="117925.745">7443 8564 2754,'-20'20'1858,"0"-20"-225,20 0-255,0 0-1218,-20 0-224,20 0-224,0 0 95,20 0 289,-20 0-128,0 0-192,20 0-96,-20 0 320,0 0 0,0 0 160,-20 0 64,20 0 225,-20 0-97,20 0-32,-19 20 193,19-20-353,0 0-192,0 0 0,0 0 32,0 0-32,19 19 128,-19-19 0,20 0 32,-20 0 192,20 0 65,-20-19 95,20 19 129,-20 0-33,-20 0-159,20-20-161,-20 20 96,20 0-191,-20 0-65,1 20 0,-1-20-96,20 19 32,0-19-160,0 21 32,20-2-1,-1-19 1,1 21 0,0-21 128,0 0 32,-20 0 32,20 0 225,-20 0 127,19-21 65,-19 21-33,0-19-160,-19-2 33,19 2-225,-20 19-96,0-20-160,0 20-385,0-20 33,20 20 95,-19 20 193,19 0 128,0-20-32,0 19 96,0 2 0,19-2 96,-19-19 64,20 21 129,-20-21 191,20 0 97,0 0-1,-20 0 1,20-21-161,-20 2-192,0-2 1,0 2-129,0-1-32,-20 0-32,20 20-160,-20-20-225,0 20-63,0 0 96,20 20-33,-19-20 1,19 20 288,0-20 0,0 20 0,19-1 0,1 2-1185,0-21-5286</inkml:trace>
  <inkml:trace contextRef="#ctx0" brushRef="#br0" timeOffset="123601.0696">1825 8147 512,'0'0'416,"0"0"225,0 0 416,0 0 352,0 20-448,0-20-224,0 19-353,0-19-63,0 21-129,0-2-32,0 21 0,0 0-160,0-20-96,0 19 128,0 1-64,0 0 64,-20 0-64,20 19 32,0-19-64,-21 20 128,21-20-64,0 19-64,0 1 128,0 19 32,0-20 0,0 1 224,0 20-95,0-21-161,0 1 128,21-20-64,-21 19 160,0 1-95,20-21-129,-20 21 0,20-20 32,-20 20-32,20-20-32,-20 0-64,19-1-32,-19-19-32,0 0-225,0 0-415,0 0-193,0-20 224,0 19 641,20-19 480,-20 0 321,0-19-192,20-1-1,-20 0 161,0 0-97,20 0 65,-20-19-96,0-1 63,20 0-191,-20-1-1,0 2 0,19 0-127,-19-21-97,0 0-96,0 1-128,20-1 96,-20 0 96,0 1-96,0-1-64,0 1 1,0-1-1,0-20 64,0 21 96,0-1 32,0 1-128,0-1 0,0 20-96,0 1 0,0-21 0,0 20 0,0 0 0,0 1-64,0-1-128,0 0-64,0 1 64,0 18-193,-20-18-95,20 19 256,0 0 159,0 20 162,-19 0 191,19-20 0,0 20-224,-20 0-224,20 0-865,0 0-2466</inkml:trace>
  <inkml:trace contextRef="#ctx0" brushRef="#br0" timeOffset="124951.1467">1825 7551 5925,'0'-21'1217,"0"21"-928,-20 0-161,20 0 480,0 0 193,0-20 0,0 20-257,0 0-95,0 0 31,0 0-128,0-19-416,0 19-160,-21 0 64,21 19 96,-18-19 128,18 20-64,-20 1 0,20-21 0,-20 19-32,20 2 0,-21-2-96,21 0-321,-20 2 33,20 19-96,-18-20 191,18 19 129,0 1 64,0-20 160,-21 20 64,21-1 192,0 21 129,0-21-225,0 2-160,-20-2-32,20 21 0,0-20-32,0 19-96,-20 1 128,20-20-96,0 20 32,0-1-32,0 1-129,0-1-31,0 0-352,0 2-97,0-2 288,20 1 385,-20-1 32,0-19 0,20 20-32,-20-1 64,0 1-32,0-20 97,21 19 31,-21 1 32,0-21-96,0 21 160,0-1-32,0 1 193,0-1 415,18-18-447,-18 18-97,0 1 224,0-20-319,0 19-65,20-19 128,-20 20-96,21-20-64,-21 19-32,20-19 32,-20 19-64,20-18 64,-2-2 96,-18 0 1,21 2-33,-21-2-32,20-19-64,0 0 0,-20 0 0,20 0-32,-20-1 0,19 2 0,-19-21-96,0 19-128,0-19-33,20 0 193,-20 0 224,0 20 225,20-20-33,-20 0-64,20 0-63,-20-20-97,20 20 32,-20 0 32,19-19-32,-19-2 96,20 2-31,-20-1 31,20-20 0,-20 20-160,20-19-96,-20-2 0,21-18-32,-1-1 0,-2 1 32,-18-21 0,20 21 0,1-21 64,-21 41-64,0-21 32,20 1-32,-20-1 32,0-1 32,20-17 64,-20 18 1,0-20 63,0 1-160,-20-20-32,20 19 0,0 1 32,0-1 96,-20 20 192,20 1-128,0-1-96,0 1 65,0-1-97,0 0-32,0-19-64,0-1 32,0-19 0,-21 0-353,21-21-447,-20 21-1,2 19 801,18 21 256,-20 19 160,20-19 33,-21 19 256,21-20-129,-20 20-192,20 0-95,-20 20-129,0-19-224,20 19-96,-19-20-193,-1 20-95,0 1-801,0-1-961,20 0-385,-20 20-1441</inkml:trace>
  <inkml:trace contextRef="#ctx0" brushRef="#br0" timeOffset="126473.2339">1805 6696 8936,'-21'-19'1313,"21"19"-544,-18-21 192,18 21-353,-20-19-95,20 19-129,-20 0-95,-1 0-33,21 0-64,0 0-224,-20 0-64,20 0-32,-18 19-129,-3 2-159,1-2 128,-20 2 224,21-2 64,-1 21 32,0-20 0,0 20-64,0-21 0,1 21-64,-1 0-97,0-1 129,0 21 96,20-20-32,-20 0 32,1 19 161,19-19 127,-20 19-96,20 1-32,0-1-96,0 1-64,0-1-32,0 22-32,0-22 64,0 1-32,0 19-32,0-19 32,20 19 0,-20-20 65,0 21-33,0 0-32,0-1 64,-20 21 64,20-21 288,0 1-352,0 19 0,0-20-32,0 21-32,0-21-64,0 20-32,0-19 96,0-1-32,0 21 64,20-21-128,-20 21 192,0-21 0,0 1-128,0 20 64,19-21-32,1 0-32,-20 1 32,20-1 32,0-19-32,0 19-32,-20-19 96,19 0-32,-19-1-32,20 21 0,0-21 0,0 1 0,0 0-32,-20 0 32,19-1 32,-19-19 128,20 19 1,0-19-33,-20 19 0,20-19-96,-20 0-32,21 0 0,-3 0 0,-18-1 0,20-18 0,-20 18 0,21-19 0,-1 20 0,-20-20 0,20-1 0,-2 1 0,-18 0-64,21 0 32,-1-20 32,0 20-64,0-20 32,-1 0-32,1-20 96,0 20-32,0-20 0,0 0 64,-1 0-128,1-19-161,0 19-31,0-20 96,21-20 64,-23 0 0,23-19-128,-1 19 128,-22 1 64,3-1 64,-1 0 32,-20 1 32,20-1 64,-20-19 128,0 0 64,20-1-127,-20 1 127,19-21 128,-19 21-191,20-21-161,0 21-64,-20-21-32,20 1 0,0 20-32,-1-21 32,-19 0 0,20 1 64,-20 0 0,0 20-64,0-21 32,0 1-32,-20 19-32,20-19-32,0 19 64,-19-19-32,19-20 0,-20 19 0,0-19-32,0 0-64,0-1-64,-19 1 32,19 20 64,0 0 128,20 20 32,-21-2 192,21 2-192,-18 20 0,18-21-63,-20 21 31,20-20 64,0 18-96,-20-18-64,-1 0-160,1 19-65,2 1 129,-2 19-1537,-1 0 3362,-19 0-1665,1 0 256,-1 21 1,0-21-97,1 20-128,-1 20-32,19-20-96,-17 20-416,18 0-1218,20 0-800,0 0-481,0 0-1249</inkml:trace>
  <inkml:trace contextRef="#ctx0" brushRef="#br0" timeOffset="128340.3407">1646 6021 3010,'21'-20'1634,"-21"20"608,0 0 0,0-20-1057,0 0-320,0 20 0,-21-20 160,21 0 192,-20 1-256,20 19-481,-20 0-480,0-20-160,1 20-192,-1 20 96,0-1 31,0 1 33,0 0 64,1 0-32,-21 20 32,20-21 96,-19 21 32,19 0-32,-21 0-64,21 0 96,-18 20-32,17-21 32,21 21 0,-20-1 0,0 1-32,0-1 64,1 1-32,19-1 32,0 2 32,-20-2-32,20 20 0,-20-19 64,20-1-64,-20 21 32,20-1-32,-20 1 224,20-1 33,0-19-161,-19 19-64,19-19 0,0 19 0,0 1 0,19 0 128,-19-1 64,0 0 97,-19 1-289,19 19-32,0 1-32,0-21-32,0 20 32,0 1-32,0-21 64,19 20-32,-19-19 32,0 20 0,0-1 0,0-20 64,0 21 0,0-21-64,20 21-64,-20-1 128,0-19-288,0 19 96,20 20 96,-20-19-32,20-1 32,-20 0-32,20 20 32,-20-19 0,0 19-96,19-19-32,-19 18 128,20-18 0,-20 0 0,20-1 160,0 0 64,-20-20-96,21 2 64,-1 18-32,-2-20-128,2 0-64,1 1-96,-1-21 64,19 2 32,-19-2 0,-20-19 32,20-1 64,0 1 64,-20 0-96,20-1-64,-1 1 0,1 0 0,0-20-32,0 20 64,-20-21-32,20 0 0,-1 22 96,-19-21-64,20 0 0,0 0 0,0-1-64,-20 1-96,21-20-32,-3 20 0,-18-20 128,20 0-33,1 0 1,-1 0 32,0 0-64,-2 0 32,3 0-96,-21 0-96,20 0 160,-20 0 96,20-20 64,0 20-64,-1-20 32,1-19-65,0 19 33,-20 0 32,20-21-32,0 22 32,-1 0 0,-19-2 96,20 2 97,0 19-129,0-20 64,1 0-32,-1 0 96,-2 0 96,2-19-95,1-1-129,-1 20 320,0-20-160,-2 1-160,3 19 0,-1-20 96,0 20 33,0-20-65,-1 21-32,1-21 64,0 0-64,-20 0-64,20 0 96,0 1 193,-1-21-1,-19 1-128,20-1 0,0-20-160,0 1 0,-20-1-64,21 1-64,-3 0 192,2-21 0,0 21-288,-20-1 256,21-19-32,-21-1-64,20 21 64,-20-21-128,0 1 0,0 19 32,0-19 128,18 20-64,-18 0 32,0-1-320,0-20 512,0 21-288,21-21 160,-21 1-128,0 0 128,20-20-64,-20 19-64,-20 1 64,20-1-32,0 1 0,0 20 96,0-1-224,-21 1 577,21-1-321,0 1 96,-18-21 32,18 20-96,-20-19-32,-1 0-64,-19 0-128,22-21-128,-23 1-32,1 20 32,21 0 96,-21 0 64,20 38 128,0 2-96,1-1 160,-1 1-64,0-1-64,0 21-32,-1-21-32,-17 0 96,18-18-96,-1-3 0,1 22-96,20-1 32,-18 21-64,-2-21-225,-1 20 193,-19-20 352,1 20 193,-1 1-257,0-1-32,-19 20-64,18 0 128,3 0-96,-3 1-32,21-1 64,2 0-160,-3 0 64,21 0 96,0-19-64,0 19 0,-20 20-128,20-21-673,0 21-1345,0 0-1217,0 21-4965</inkml:trace>
  <inkml:trace contextRef="#ctx0" brushRef="#br1" timeOffset="132160.5592">1349 11425 6149,'0'21'2531,"0"-21"-1698,0 0 1793,0 0-96,-20 0-800,20 0-513,0 0-256,0 0-160,0 0-353,0 0-256,0 0-127,0 0 31,20 0 0,0 0-96,-1-21 0,1 21 32,20-19-96,-20 19 160,19-20-96,1 20-64,-20-20 160,-1 20-96,1 0 0,0-20 0,0 20-32,-20 0 0,21 0-32,-3 0-257,2 0 65,-20-20 128,21 20-224,-1 0 127,0-20 193,-2 20-224,3 0 96,-21-19-32,20 19 64,-20 0 32,0 0-97,0 0-255,0 0-417,20 0-288,-20 0-737,0 0-1313,-20 0-2658</inkml:trace>
  <inkml:trace contextRef="#ctx0" brushRef="#br1" timeOffset="132521.5798">1805 11247 5861,'-21'0'2723,"21"0"-2659,0 0 1473,0 20 129,0-20-1058,0 0-351,0 0-129,0 0-32,21 0-417,-21 0-511,20 0 95,0 0 289,-20 0-1,20-20 97,-20 20 64,19 0-353,-19 0-352,0 0-256,0 0 512,-19 0 385,19 0 96,-20 0 320,0 0 608,20 0 770,-20 0 31,20 0-448,-21 0 128,21 0-160,-18 0 64,18 0-64,0 20-385,0-20-319,0 0-193,0 20-32,18-20-64,-18 19-160,21-19-353,-21 20-63,0-20-481,0 20-1410,0-20-1889</inkml:trace>
  <inkml:trace contextRef="#ctx0" brushRef="#br1" timeOffset="132780.5943">1964 11168 1665,'-20'20'12460,"20"-20"-12941,0 0 513,0 0 1250,0 0-642,20 0-416,-1-20-191,21 0-33,1 0-129,-3 0-1120,3-19-1473,-21 18-4165</inkml:trace>
  <inkml:trace contextRef="#ctx0" brushRef="#br1" timeOffset="133033.6091">2143 11028 11146,'0'-19'-160,"20"19"224,-20-21 1602,20 21-1154,-2-19-512,-18 19-224,21-20-481,-1 20 545,-20 0 64,0 0-288,0 0 448,0 0 448,-20 20 161,-1-20 480,3 19-64,-2-19-320,0 0-321,-1 21-352,21-21-96,-20 0-224,20 0-705,0 0-2466,-18 0-7752</inkml:trace>
  <inkml:trace contextRef="#ctx0" brushRef="#br1" timeOffset="133386.6293">2201 10929 8295,'0'0'1282,"0"0"-898,-18 0 1890,18 0-320,-20 0-737,0-20-128,20 20 32,-21 0-128,-17 0 32,38 0-384,-20 0-545,-1-20-32,1 20-96,-20 0-192,21-20-1,-21 20-127,20 0 384,-19-20-96,19 20 32,0 0-64,20 0-256,0 0-481,0 0 288,0 0-672,20 0-993,-20 0-1249,20 0-2115</inkml:trace>
  <inkml:trace contextRef="#ctx0" brushRef="#br1" timeOffset="133610.6421">2043 10770 7078,'-20'-20'705,"0"40"-833,0-20 1185,1 0 1601,-21 20-1088,0 0-834,1 0-351,19-20 512,0 19-129,-1 1-383,21-20-225,0 0-96,0 20-160,21-20-449,-1 0-319,20 20-482,-21-20-1312,1 0-3492</inkml:trace>
  <inkml:trace contextRef="#ctx0" brushRef="#br1" timeOffset="133963.6623">1705 10750 9673,'0'-20'672,"0"20"-447,0 0 2145,0-19-96,0 19-1089,0 0-833,0 0-352,0 0-192,0 0 0,0 0 128,0 0 64,21 0 96,-1-20-96,0 20-96,-2 0-288,3-21-97,-1 21-384,0-19-256,0 19-672,-20-20-1507</inkml:trace>
  <inkml:trace contextRef="#ctx0" brushRef="#br1" timeOffset="134230.6776">1784 10532 14093,'0'-21'-128,"0"21"256,21-19 1634,-21 19-545,20 0-929,-20-20-224,20 20-128,0 0-64,-1 0-32,1 0-97,-20 20 65,20-1-32,-20-19 32,20 21 96,-20-2 128,0-19 32,0 20 160,0-20-64,0 0-160,0 21-320,0-21-961,0 0-1058,-20 0-2241</inkml:trace>
  <inkml:trace contextRef="#ctx0" brushRef="#br1" timeOffset="134641.7011">2102 10452 5092,'0'0'2691,"0"0"-2275,0 0 1634,0 0 385,0 0-1250,0 0-289,0 0 514,0 0-33,-18 0-672,18 0-449,0 0-64,-20-20 32,-1 20-63,-19 0-161,20-20-32,-19 20 128,-1 0-160,1-19 32,-1 19-129,-1 0 161,3 0 32,-3 0-96,21 0-32,2 0-416,18 0-321,0 0-96,18 0-993,2 0-512,-20 0-1314,21 0-1697</inkml:trace>
  <inkml:trace contextRef="#ctx0" brushRef="#br1" timeOffset="135002.7218">1825 10234 12139,'0'0'1441,"0"0"-832,0 0 1729,0 0-480,0 0-1282,-20 0-479,20 0-33,-21 0-128,21 0-97,-18 0-63,-2 19 224,0 1-96,-21 0 96,41 0-96,-18 0 160,18 0-32,0-1-32,0 2 0,0-2 64,18 1-128,-18 0 160,20 0-192,-20-20 192,21 20-576,-21-20-513,20 0-801,-20 0-2306</inkml:trace>
  <inkml:trace contextRef="#ctx0" brushRef="#br1" timeOffset="135291.7383">1766 10293 10473,'0'0'705,"0"0"-801,0 0 1025,0 0 256,0-20-416,18 20-193,3 0-287,-1-20-257,20 20-32,-21-19-32,1 19-225,0-20-223,0 20-385,0-21 32,-20 21-672,19-19-2147,-19 19-3585</inkml:trace>
  <inkml:trace contextRef="#ctx0" brushRef="#br1" timeOffset="135521.7513">1964 10074 11050,'-20'0'320,"20"0"-736,0 0 1473,0 0 544,0 0-1024,0 0-449,20 0-32,-1 0 0,1 0 64,0 0-160,0 0-96,1 0-96,-21 0-96,0 0-289,0 20-127,0-20 447,0 21 225,0-21 64,-21 19-160,21-19-737,-20 0-1633,0 0-4837</inkml:trace>
  <inkml:trace contextRef="#ctx0" brushRef="#br1" timeOffset="135788.7667">2122 10094 8936,'0'0'1025,"-20"0"-352,20 0 1409,0 0-1154,0 0-319,-18 0-161,18 0 225,-20 0 288,-1 0-352,-19 0-385,1 0-128,-1 0-96,0-20-160,1 20-353,-1 0-352,19 0-512,21-19-545,0 19 193,0 0-2820</inkml:trace>
  <inkml:trace contextRef="#ctx0" brushRef="#br1" timeOffset="136048.7813">1944 9836 7206,'0'-20'1954,"-20"20"-1537,0 0 255,0 0 1218,1 0-321,-1 20-1024,-20-20-513,19 20 32,21 0-32,-18-20 64,18 19 128,0-19 33,0 21-65,18-21-384,3 0-513,19 19-736,-20-19-1410,19 0-3139</inkml:trace>
  <inkml:trace contextRef="#ctx0" brushRef="#br1" timeOffset="136430.8033">2023 9737 4163,'-20'0'129,"0"0"-193,1 20 608,-1-20 545,0 0-737,0 0-448,0 0-993,1 0-480,19 0 416,0 19 32</inkml:trace>
  <inkml:trace contextRef="#ctx0" brushRef="#br1" timeOffset="138196.9043">2043 9737 8584,'0'0'1121,"-20"-20"-289,0 20 418,0-20-97,1 20-32,-21 0-352,0-20-577,1 20-128,-22 0-32,23 0-96,-23 0-32,22 0-641,19 20-384,0-20 288,40 20 641,0-20 160,19 0-160,2 0 0,17-20 160,3 20 32,-2 0 0,-19-20 0,-1 20 0,1 0-33,1 0 1,-21 0 32,-20 0 0,0 0 65,0 0 415,0 0 353,0 0-833,0 0 128,0 0 480,0 0-127,-20 0-257,-1-20-128,21 20 0,-40 0 64,20-19 65,-19 19-1,-1-21-192,-19 21-32,19 0 0,1 0 0,19 0-64,0 0-96,-1 0-97,21 0 225,0 0 193,21 0-1,19 0-128,-22 0 32,23 0-32,18 0-32,-19-19 0,0 19-32,-1 0 64,1 0-32,-19 0 0,17 0-64,-18 0 64,-20 0 64,21 0 32,-21 0 192,-21-20-96,21 20-63,-20-20-1,20 20-128,-18 0 0,-2 0 64,-1-20-160,1 20 96,-20 0-129,21 0-223,-21 0 128,20 0 64,0 0-161,1 0-63,19 0 384,19 0-32,1 0-32,0 0 32,20 0 32,-21 0 0,21 0-32,1 0 0,-21-21 32,-20 21 0,18 0 0,-18 0 96,0 0-64,-18 0-32,18 0 160,-20 0 0,-1 0-128,1 0-32,0 0 64,0 0-96,1 0-32,19 0-128,-20 0 160,20 0-96,-20 0-192,20 0-97,0 0 193,0 0-96,20 0-33,-20 0-31,20 21 160,-20-21 32,19 0 64,1 0 96,-20-21 0,0 21 96,20 0 128,-20 0 64,0-19-256,-20 19 0,20 0 32,-20 0-32,1 0 96,-1 0 224,-20 0 97,1-20 63,19 20-384,-20 0 0,19 0 1,21 0-514,0 0 257,0-20 128,21 20-32,-1-19 32,20 19 0,-1-21 64,-19 21-64,20 0-32,-40 0-96,0 0 256,0 0-128,0 0 32,-20 21 32,0-21 0,0 19 0,-19-19 0,19 20-32,0-20 64,0 0-256,20 0 0,20 0 160,0-20-33,0 20-31,-1-19 96,21 19-32,-20-21 0,0 21 0,-1-20 0,-19 20 64,20 0 0,-20 0 32,0 0 32,0 0 129,0 0-129,0 0 0,-20 0-32,20 0-32,0 0 0,-19 0 0,19 0-32,-20-19 0,20 19 0,-20 0-64,20 0-32,0 0-192,0 0-1,0 0 129,0 0-32,0 0 32,0 0-32,0 0 192,0 0 96,0 0 64,0 0 128,0 0 32,0 0-159,0 0-97,0 0 0,0 0-64,0 0 32,0 0-128,-20-20 0,20 20-33,0 0-287,0 0-128,0 0-481,0-20-513,0 20-704,0 0-2338</inkml:trace>
  <inkml:trace contextRef="#ctx0" brushRef="#br1" timeOffset="138384.9152">1924 9279 5765,'0'20'-320,"0"-20"1056,0 0 1539,0 0-129,0 0-1506,0 0-512,0 0 96,0 0-384,0 0-1121,0 0-1217,0 0 352,0 0 288,0 0-384</inkml:trace>
  <inkml:trace contextRef="#ctx0" brushRef="#br1" timeOffset="138486.9209">1924 9279 416,'0'-19'2274,"-20"19"-1313,20 0-673,0 0-384,-20 19-192,20-19-833,0 0-64,0 20-63</inkml:trace>
  <inkml:trace contextRef="#ctx0" brushRef="#br1" timeOffset="139135.9582">1884 8882 1889,'-19'20'2371,"-1"0"-1987,0-1 257,20-19-417,0 21 128,0-21 257,0 19 95,20 1 385,-20-20 321,20 0-97,-1 0-608,1 0-449,0-20-96,-20 1 128,20-2 65,-20 21 63,0-19-192,-20-1-224,20 20 96,-20-20-192,0 20-32,1 0 0,-1 20 32,0-20 32,20 20 32,0-1 0,0 2-64,0-2 128,20 1 32,0-20-32,-1 20 224,1-20 289,0 0 255,-20 0-191,20-20-289,-20 20-128,20-20 33,-20 1-65,0 19-160,0-21-128,-20 21-129,20-19-63,-20 19-64,20 0 63,-20 0 161,20 19 96,-20-19-32,20 21 64,0-21-128,0 19-257,0-19-351,0 20-4261</inkml:trace>
  <inkml:trace contextRef="#ctx0" brushRef="#br0" timeOffset="152290.7106">13934 3577 11915,'0'0'1089,"-20"0"-833,20 0 160,20 0-127,-20 0 415,21 19 65,-1-19-288,19 0-193,21 0-64,-1 0 0,0 0 33,21 0-1,-21 0-64,0 0-128,2-19-96,-21 19-32,-1 0-256,1-21-321,-20 21-384,-1-20-576,-19 20-353,20-19-865,-40-1-3107</inkml:trace>
  <inkml:trace contextRef="#ctx0" brushRef="#br0" timeOffset="152520.7237">14410 3437 2722,'-20'0'5990,"20"-20"-4741,0 20-673,0 0-351,20 0 992,1 0 0,-1 0-512,20 20-225,-1-20-96,1 20-127,19 0 159,-19-20-32,-1 20-223,-19 0-65,-20-1-64,0 1 32,-20 20 160,-19-20-64,-1 19 0,-19-18-64,-1 18-32,1-19-224,-2 20-1153,23-20-2370</inkml:trace>
  <inkml:trace contextRef="#ctx0" brushRef="#br0" timeOffset="156636.9589">14054 5524 9320,'0'0'2050,"0"0"-993,0 0 801,0 0-449,0 0-320,20 0-256,-1 0-96,1 0-64,20 0-161,-1 0-288,1 0-32,19 0 1,-19 0-97,19-20 32,2 20-128,-2 0 64,1-20-128,-21 20 32,1-20-160,0 20-97,-21 0-351,1-19-129,-20 19-128,0 0-224,-20 0-1089,20-20-705,-19 20-1345</inkml:trace>
  <inkml:trace contextRef="#ctx0" brushRef="#br0" timeOffset="156860.972">14530 5345 9865,'-20'20'2819,"20"-20"-2243,0 0-352,0 0 545,20 0 288,20 19 0,-20-19-641,39 0-255,-19 0-1,19 21 32,-18-21 32,-3 20-32,-17-20-288,-21 20 160,0-1 64,0 21 33,-21-20-97,-17 20 32,-3-20 0,1 19-192,-19 1-1410,19 0-2978</inkml:trace>
  <inkml:trace contextRef="#ctx0" brushRef="#br0" timeOffset="165141.4456">19075 10353 3363,'-18'0'1986,"18"0"-129,0 0 97,0-20-288,0 20-449,-20 0-448,20 0 63,0 0-31,-21 0 64,21 0-256,-20 0-257,0 0-192,2 0-128,-3 0-32,1 0 32,-20 0-32,21 0 96,-21 0 96,0 0 161,1 0 95,-1 0-224,1 20-96,-1-20 65,-1 19-289,3 2 96,-3 18 32,1-19 32,21 20-96,-1 0 64,0-1 0,0 1-64,0 19 128,20-18-96,0-2-32,0 21 0,0-1 64,20 1 256,20-20-320,-1 19 64,21-18 32,-1-2-96,22 1 160,-2-20-96,0-20 96,0 20-160,20-40 160,-20 20-96,21-40-96,-20 20-32,-21-19-64,0-21 320,2 20-160,-21-20 257,-22 0 127,3 1 32,-21-20 289,-21-1 192,-17 20-257,-23 0-287,2 21 31,-20-1-128,19 1-160,-19 18-192,20 21-160,-2-19-513,23 19-576,-3 0-641,41 19-1569,0-19-3428</inkml:trace>
  <inkml:trace contextRef="#ctx0" brushRef="#br0" timeOffset="166050.4976">18838 9916 96,'0'0'1665,"0"-21"705,0 21-159,0 0-578,0-19-31,0 19-33,0 0-224,-20-20-160,0 20-192,0 0 0,1-20-128,-1 20-288,0-20-225,-20 20-160,21 0-32,-21 0-128,19 20 0,-19-20 0,1 20 65,-1 0-33,-19-1 0,19 2-32,-19-2-257,-2 21 482,3 0-193,17 0-96,-18 20 0,0-21 96,-1 21-64,21-1 64,-1 1-64,0 0 0,1-1 0,19 21 160,0-20 32,20-1 0,-21 20 1,21-19-97,21 19-64,-21 1-32,40-1-96,-20 1-225,19 0 1,40-1 160,-19-20 192,39 21-128,-19-21 128,39-19-64,-20 20 96,21-20-64,-1-20 192,-1 19-288,1-39 192,21 20 0,-21-20-32,-1-20 96,-19-19-128,2-1-64,-2 0 32,-40 0 32,20-19-96,-19-21 256,-21 1-352,2-1 320,-3-19-256,3-21 96,-21 1 161,-20 20 159,-20-1 609,-39 22 160,-2-3 32,-18 2 192,-20 19-608,0-19-417,0 20-192,-1-1-160,-19-20-64,40 41-321,0-21-351,-2 20-578,22 20-351,19 20-449,21 0-1282,19 0-5572</inkml:trace>
  <inkml:trace contextRef="#ctx0" brushRef="#br0" timeOffset="167334.571">18759 9398 7783,'-20'-19'416,"20"19"545,-20-20-256,0 20-33,0-20 33,1 20 160,-1-20 192,-21 20 0,1 0-96,1 0-160,-1 0-481,1 0-224,-1 0-96,0 0 0,1 20 0,-1-20-32,1 20 64,-1 0-64,-19 19 64,18-18-64,-18 18 64,-1 0-32,1 22 0,-1-22 0,1 21 64,18-20-64,-18 19 64,19-19 0,-19 20 64,19-1-64,20 1 161,-19 0 95,19 19-192,0-20 96,0 1 32,1 0-159,19 20-33,-20-21 0,0 21-32,-1-1-64,1-20 128,2 21-128,18 0 96,-20-21 32,20 21 32,-21-1 64,21 1 32,0-20-192,21 19-32,-21 0-64,20-19-160,-2 20 128,23-21 128,-1-19-64,-1 20 128,1-21-128,-1 21 256,1-21-128,19 1-288,1 20 545,-1-20-417,2-2 160,18 3-64,20-1 128,0-20-224,1 19 128,-21-19-32,20 20 320,0-20 193,0-1 255,1 1-575,-1 0-33,20 0-64,0 0 32,1-20-64,-1 0 0,-1 0-64,1-20-64,1 0 128,-21-20-64,20 1 32,1-1 1,-21-19 95,-20-21-64,0 0-192,-18 1 416,-23-20-160,3 20 32,-21-21 1,0 1-97,-20-1-96,19-19 32,-19 20 0,0-20-128,0-1-129,-19 1-63,-1 0 256,0 0-224,-21 19 256,3 1 0,-3 0 64,-18-1-32,-21 21 64,1-21-96,-21 21-64,1-1 64,0 21-513,-20-21 802,1 21-642,-2-1 610,-19 20-129,-1 0 0,2 0-192,-1 20 32,20 1-128,-1 19-385,21 0-800,20 19-481,20-19-1441,-2 20-1762</inkml:trace>
  <inkml:trace contextRef="#ctx0" brushRef="#br0" timeOffset="168993.6659">18460 8604 3715,'-19'0'2787,"-1"0"63,20-20-800,-20 20-672,0 0-482,0 0-191,1 0-353,-1 0-223,0 0-97,-21 0 32,23 0 224,-22 0 128,-1 20-95,-18-1 95,19-19-128,-19 21-63,0-2-193,-1 2 0,1 18 224,-2-19 96,2 0-128,-1 20-192,-19-21 129,20 21-193,-20-20 192,18 20-160,-18 0 96,20-1-128,-1 1 64,1 0-64,-1 0 64,1-1-96,0 1 160,19 20-160,-1-21 160,2 21-64,19-1 0,-20-19 64,20 19-64,-19 2 96,19-1-160,0-1 256,0 1 321,1-1-353,-21 1-96,20 19-64,-1-19 32,3 19-64,-2-19 32,-1 20-32,1-21 64,0 20-64,20-19 64,-18 19 129,18 2-65,-21-3 0,21-18 64,0 20-160,0-1 64,0-19 0,0 19 0,21 1 96,-21-20-95,18 19-1,-18 0 0,20 1-96,-20-21 64,20 21-64,1-20 128,-1 19-64,-2-19 32,23 19 0,-21-19 96,0 18-128,19-17 129,1-2-97,-1 21-192,1-21 128,19 1-32,-19 20 64,21-21-96,-2-19 64,-19 0-96,-1 0 32,21-1 32,-21 1-32,40 19-33,-18-19 130,18 19-33,0-18-32,20-2 32,-20 0-64,20-18-161,2 19 354,-2-20-161,0 19-65,19-19-31,-19 0 128,21 0 0,-21-20-320,20 20 512,-19 0-224,19-20 96,0 0-160,1 19 64,-21-19 0,19 0-160,-19 0 32,20 0-96,-19-19 160,19 19-32,0-20 96,-19 0 32,19 20 64,-20-20-32,0-20 32,1 20-32,-1-19-160,-20-1 128,0 0 32,20 1-128,-38-22 64,18 2 96,0-20-64,0-20 32,2-2 32,-2-18-64,-20 20 0,-19 0-64,-20 0 32,0 0-160,-1-1 288,1 1 0,-20 0-416,0 0 576,0-2-256,0 2 33,0-20 31,-20 20 128,1 0-96,-1-21-64,0 21-64,-20 0 96,1-21-128,-2 21 64,3-1-128,-23-19 96,2 20 0,-1 0-32,-19-21 0,0 21 0,0-20 32,-2 19 0,-18 0 128,0 22-160,-19-22 32,-2 1 0,1 19 0,-21 1 32,2 19-128,-1-20 32,-1 21-192,2-1 128,-1 21-1,-1-1 33,2 0-192,-1 21-737,20-2-769,-19 21-2306,-2 0-9320</inkml:trace>
  <inkml:trace contextRef="#ctx0" brushRef="#br1" timeOffset="173160.9043">16951 12399 12395,'-18'-20'1089,"-2"1"-640,20-2 832,-20 21-865,-1-20-320,21 20-32,-20 0-128,20 20 64,-20-20-64,20 21 32,-19-2 32,19 1-96,0 0 64,0-1-128,0 2 64,0-21 64,0 20 64,19-20-64,1 0 64,0 0 32,1-20 32,-1 20 192,0-21-95,-20 2-33,0 19-96,0-20-32,0 0-32,-20 20-256,0 0 63,-1 0 129,1 0 64,0 0 0,1 20-32,19-20-32,-20 20 64,20-1-32,0-19 32,20 21 64,-1-21 0,1 0 32,21 0 0,-21-21 33,0 21 127,-2 0 0,-18-19-32,0-1-32,0 20-159,-18-20-66,-2 20-63,0 0-160,-1 0-64,21 0 192,-20 20 96,20-20-160,0 0-97,0 0-415,0 20-450,20-20-1024,1 0-2754</inkml:trace>
  <inkml:trace contextRef="#ctx0" brushRef="#br1" timeOffset="174117.9589">16852 12399 2626,'0'0'1537,"0"0"-191,0 0 255,0 0 385,0 0-256,0 0-481,0 0-224,0-20 96,0 20-288,0 0-193,0 0 1,20-19 0,-20 19-161,21 0-32,-1-21-95,0 1-65,19 1-32,1-1 33,19-20-193,-19 0 64,19 1 64,-19-1 64,-1 20-63,1-19 63,1-1-160,-3 20 320,-17 0-448,-1-1 32,0 2-96,-20 19-32,0 0-128,0 0-128,0 0 63,0 0-319,0 0-97,0 0-448,0 0-705,0 0-832,-20 0-2467</inkml:trace>
  <inkml:trace contextRef="#ctx0" brushRef="#br1" timeOffset="174377.9739">17230 11923 1057,'-20'0'9480,"20"0"-8070,20-21-1,-1 21 225,21 0-705,1 0-481,18-19-224,0 19 161,1 0 191,-1 0-95,1 0-417,-41 19 0,1 2-160,-20 17-33,-20-17-95,1 19 192,-21 0 64,20-21-32,-19 21 0,19-20-64,0-20-32,20 20-673,0-20-1056,0 0-2051,0-20-6918</inkml:trace>
  <inkml:trace contextRef="#ctx0" brushRef="#br1" timeOffset="174898.0036">17727 11823 9577,'0'-20'2530,"0"20"-1633,0 0 1537,0 0-544,0 0-1185,-21 0-609,21 0-256,-20 0 224,20 20-257,-20 0 65,20 0-192,0 0 32,0-20 160,20 19-97,0-19 129,1 0 128,-3 0 32,23 0 64,-21-19 129,0-1-1,-20 0 32,0 0 161,0 20-193,-20-20-160,0 20 0,-1 0-96,-17 0-64,17 0 96,1 20 0,20-20-160,-20 20-96,20 0 224,20-20-192,0 0 192,1 20-32,-3-20 32,2 0 128,-20 0-32,21 0 96,-21-20 64,0 20-352,-21-20 352,21 20-320,-20-20-480,2 20-449,18 0-897,-21 0-1025,21 0-2914</inkml:trace>
  <inkml:trace contextRef="#ctx0" brushRef="#br1" timeOffset="175185.0201">17686 11764 11242,'-20'-20'2627,"20"0"-1955,20 0 609,0 0 97,19 0-161,2-19-416,19 19-289,-1-20 97,20 1 192,-19 18-321,-1-19-320,-18 21-32,-3-21-64,-17 20 64,-1 0-256,0 20 0,-20-20-96,0 20-545,0-20-64,0 20-95,-20 0-770,20 0-1665,-20 0-2883</inkml:trace>
  <inkml:trace contextRef="#ctx0" brushRef="#br1" timeOffset="175431.0341">18004 11306 10826,'0'0'1473,"0"-19"-832,0 19 928,40 0-512,-21-20-544,21 20-161,1 0 129,-3 0 223,3 0-63,-3 0-129,-17 20-352,-1-1-31,-20 1-129,-20 0-97,-1 20-31,3-20 96,-2-1 0,0 2 32,-1-21-64,1 19 96,2-19-512,18 0-609,0 0-1442,18 0-1793</inkml:trace>
  <inkml:trace contextRef="#ctx0" brushRef="#br1" timeOffset="176138.0746">18302 11267 9384,'-20'20'1698,"-1"-20"-737,21 0 1633,0 0-960,0 0-929,0 0-449,0 0 64,21-20 32,-1 20-127,0 0-161,0-20 192,-20 20 0,19-20 321,-19 20-321,0-20-160,-19 20 32,-1 0-160,0 0-64,0 0-32,-1 20 128,21-20-128,0 20-64,0-20 96,0 20 96,21-20-129,-1 0 226,0 0-65,0 0-32,-20 0 128,0 0-32,0-20 192,0 20-64,0 0-224,0-20 257,-20 20-257,20 0 96,-20 0 64,20 0-320,0 0 128,-20 0-417,20 0-95,0 20 63,0-20 97,20 0 96,-20 0-65,0 20 161,0-20 352,-20 0-160,20 0 32,-21 0 32,3 0 321,18 0-193,-20 0 64,20 0-32,0 0-320,0 0 288,0 0-288,0-20 224,20 20 161,-2-20-129,23 20 160,-1-20 0,-1 1 161,1-1-193,-20-20 193,19 20-289,1-19-32,-19 18-64,-21 1-96,0 20 0,0 0-544,0 0-353,0 0-385,0 0-191,0 0-545,0 0-801,-21 20-2882</inkml:trace>
  <inkml:trace contextRef="#ctx0" brushRef="#br1" timeOffset="176426.0909">18421 10949 64,'-40'-20'11595,"40"20"-10603,0 0 130,0 0 543,0 0-832,20-20-577,20 20-160,-1 0 64,1 0 289,-1 0-1,1 0-159,1 0-97,-21 0-32,-1 20-160,-19 0 32,0 0-64,-19-1-96,-1 2 0,-21 18 32,21-18-33,0-2 129,2 1-128,18-20 32,0 0-576,-21 0-738,21 0-800,21 0-1473,-21 0-5638</inkml:trace>
  <inkml:trace contextRef="#ctx0" brushRef="#br1" timeOffset="176860.1159">18719 10909 5957,'-20'20'96,"20"-20"-288,0 0 1089,-20 20 672,20-20-159,0 0 223,20 0 1,-20 0-353,20-20-384,0 20-160,19-20-1,-19 0-255,0 0-65,0 0-352,-20 1-32,20 19-32,-20-20-32,0 20-416,0 0-737,19 0-225,-19 0-640,0 20-1505,20-20-2883</inkml:trace>
  <inkml:trace contextRef="#ctx0" brushRef="#br1" timeOffset="177183.1343">18778 10711 6277,'0'0'1666,"20"0"480,-20 0 128,0 0-480,20 0-449,0 19-352,0-19-288,-1 0-289,1 0-320,0 0 0,0 0-96,19 20 0,-39-20 0,20 0-96,-20 20-64,0-20 128,0 0-64,-20 0 32,20 20 160,-18-20-64,-3 20-32,21 0-32,-20-20 32,20 19-96,0 1-513,0 0-896,20-20-769,-20 20-2082</inkml:trace>
  <inkml:trace contextRef="#ctx0" brushRef="#br1" timeOffset="177732.1657">18917 10770 4067,'0'-20'4773,"0"0"-3940,0 20 1056,0 0 418,0 0-1411,-20 20-607,20-20-193,-20 20-96,20 0 0,0 0 32,0 0-32,0-20 32,20 19-32,-20-19 224,20 0-32,0 0 0,1-19 33,-3-1-33,-18 20 128,20-20 65,-20 0 31,0 0-96,-20 0-96,20 1-127,-39-1-129,19 20-33,0 0-159,-19 0 64,19 20 0,0-1 96,20 21 32,20-20-64,0 0 64,-1 0-32,21-1 32,1-19 64,-23 0 224,22 0 32,-19 0-64,-1-19 161,-20-1-225,0 0 32,-20 0 96,-1 0-95,-19 0-129,1 1-225,19 19-415,0 0-257,0 19-512,20-19-1057,0 20-2595</inkml:trace>
  <inkml:trace contextRef="#ctx0" brushRef="#br1" timeOffset="181466.3793">5935 12360 4163,'-20'19'481,"-1"-19"-705,21 0 320,0 0 416,0 0 353,21 0-609,-21 0-160,20-19-32,-20 19 353,0 0-65,18 0-31,-18 0-289,0 0-97,0 0-607,0 0 287,0 0 353,0 0-32,0 0-640,0 0-3460</inkml:trace>
  <inkml:trace contextRef="#ctx0" brushRef="#br1" timeOffset="184531.5543">5915 12360 32</inkml:trace>
  <inkml:trace contextRef="#ctx0" brushRef="#br1" timeOffset="187437.7209">5915 12360 1409,'-21'0'2947,"21"0"-929,0 0-513,0 0 161,-20 0-65,20 0-192,0 0-31,-20 0-161,20 0-224,0 0-192,0 0-225,0 0-256,0 0 33,0 0 63,0 0-64,20 0-159,0 0-1,-20-21 96,21 21-192,-1 0 128,-2-20-192,2 20 97,1-19-97,-1 19 128,19-20-352,-19 0 544,20 0-608,-1 20 576,-19-20-384,20 0 128,1 20-96,-3 0 0,-18-19 64,21 19-64,-2 0 64,1 0 0,-1-20-96,1 20 64,19-20 128,-19 0-256,19 0 128,-19 20 0,19-20 0,2 1-32,-23-1 64,23 0-32,-22 0 0,1 0-32,20-1 32,-21 21-96,22-19 224,-2 0-224,-1-2 0,3 2 32,-22-1 32,1 0 32,0 0-64,-1 0 128,-19 20-96,21-20-129,-23 20-63,22-19 160,-19-1-192,-1 20 160,19-20-64,-19 20 224,0-20-192,0 0 256,-1 20-224,-19 0 128,0 0-32,0-20 32,0 20-96,0 0 0,-19 0-65,19 0-63,-20-19 96,20 19-32,-20 0 224,20-20-224,-20 0 96,-1 20 32,3-20 128,-2 20-192,-21-20 128,21 20-96,-19-20 96,-1 20-96,1 0 0,-1-19 128,0 19-128,1 0 32,-1 0 32,1 0 96,-1-21-64,-1 21-64,3 0-32,17 0 0,1 0 0,0 0 64,1 0-64,19 0-64,0 0 32,19 0 32,-19 0 32,20 0 0,0 0-32,21 0 64,-3-19-32,3 19 0,-3-21-192,23 2 64,-22-2 64,21 2-32,-1-1 32,2 0 64,-23 0 0,3 20 0,-3-20 0,3 0 0,-21 20 0,-20-19 32,0 19 64,0 0-128,-20 0-96,-21 19 160,3-19-96,-3 0 64,3 0 0,17 0 32,-39 0 0,21 0-32,-1-19 0,-19 19 128,19-20-96,1 20-96,-1-20 160,-1 20-160,3-20 96,17 20 0,1-20-32,20 20 96,0 0-192,0 0 64,20 0-32,1 0 64,17 0 0,3-19 0,-1 19-96,19 0 96,-19 0 0,-1-20 0,1 20-32,-1-20 128,-19 20-128,0 0 0,-20 0 128,0 0-128,-20-20 64,0 20-96,-19 0 192,-21 0-288,21 0 224,-22 20-32,3-20-128,-1 0 192,18 0-96,21 0 0,0 0 96,20 0-64,0-20-160,20 20 64,21-20 64,17 20 128,3-20-192,18 1 64,-20-2-96,1 21 64,-1-20 64,-18 20 0,-3-19 64,-18 19 32,-20-21 64,0 21-32,-20 0-192,0 0-32,-19 0 96,-21 0-32,21 0 0,-40 0 0,19 0 32,1-19 32,-2 19-64,23-20 64,-3 20-96,41 0 64,0-20-192,0 20 32,41 0 64,-3-20 0,23 0 32,18 0 96,0 20-96,-19-20 96,19 1-32,-20-1-128,-18 20 192,-3-20-96,-17 0 32,-1 20 64,-40 0 32,-1-20-256,-17 20 128,-23-20-96,2 20 160,0 0-96,-21 0-32,21 0 128,0 0-128,19 0 96,-1 0-32,23 0-32,18 0-32,18-19 0,23 19 32,-1-20 32,19-1 32,0 2-32,1-1 32,-21 0-64,21 20-32,-39-19 64,-3 19 64,2-21 0,-40 21-128,2 0 64,-23 0-64,-18 21 0,19-21 64,-19 19 32,-1-19 64,21 0-224,-1 0 160,19 0-32,21 0 64,0 0-96,21-19 128,-1 19-224,18-21 96,23 21 32,-22-20-32,1 1-64,19-2 192,-39 21-128,20-19 64,-19-1 0,-3 0 0,-18 20 96,-18-20-192,-3 20 32,-19 0-32,-19-20 96,-1 20-64,1 0 64,0 0 0,-2 0-32,23-19-64,18 19 128,-1 0-32,21-21-96,21 21 0,-1-19 64,18-1-64,23 20 32,-22-20-65,21 0 162,-1 0-65,-19 0 32,19 1-64,-39-1 192,1-1-96,-21 2 160,-21-1-288,-19 20 32,1 0-64,-21 0-257,-19 20 578,20-20-321,-2 0 96,23 19-64,18-19 192,20 0-160,0 0-97,20-19 129,18 19-64,23-20 128,-2 0 65,20 1-161,-19-22 64,-21 22 0,22-1 96,-23 0-96,-18 0-32,1 0 96,-21 0-128,0 0 96,-41 20-128,3-19 32,-3-2 32,-18 21 0,19-19 32,-19 19-32,19 0 64,-1-20 32,23 20 0,-2-20-32,20 20 32,0 0-96,20-20-64,-2 0 64,3 20 96,19-20-192,-20 1 96,-1-1 0,1 20 32,-20-20 64,0 20-192,-20-20 64,1 20 0,-21-20-32,20 20 96,-19-20-64,-1 20 128,-1 0-160,23 0 128,18-19-64,0 19 128,0-21-256,18 2 64,2 19 64,21-20-32,-3 0-32,3-21 32,-1 22 32,-21-1 32,1 0 0,-20 20 0,0-19 0,0 19 0,0-21 0,-39 21-96,19-20 96,-20 20-96,19 0 128,-17 0-160,38 0-64,0 0-256,0 0-33,20 0 257,-2-19 96,23 19 32,-1-20 32,-21 0 32,21 0 0,-20 20 32,-20-20 64,0 20 0,0-20 0,-20 20-96,0 0 64,0-19 32,1 19 0,-1 0 64,0-20-31,20 20-33,0-20 160,0 0-192,20-20 0,-20 20-32,20-20-32,-1 21 128,1-21-32,0 0 128,-20 20 65,20-20-225,-20 21-32,-20-1-160,20 20-225,0-20-191,-20 20-65,20 0-127,0 0-321,20 0-129,-20 20-960,0-20-7110</inkml:trace>
  <inkml:trace contextRef="#ctx0" brushRef="#br1" timeOffset="190733.9093">21220 3199 14381,'-19'0'1345,"19"0"1,0 0-129,0-21-416,39 2-193,1-20 129,19 18-225,1-19-127,40-19-65,-21 19-160,20 1-64,0-1-128,-20 0-64,-18 19-448,-2 2-674,-19 0-639,-40-1-1827,0 20-4227</inkml:trace>
  <inkml:trace contextRef="#ctx0" brushRef="#br1" timeOffset="190991.9239">21379 2762 12940,'0'0'448,"0"0"-320,0 0-64,0 0 32,0 20 161,0-1-97,-20 21-64,0 20 0,-19-1 96,-1 21 32,0 0 737,-19-22 256,38 3-256,1-22-480,2 1-385,36-20 32,2 0 96,41 0-64,18-20-384,0 0-897,20 0-2178,0-20-9513</inkml:trace>
  <inkml:trace contextRef="#ctx0" brushRef="#br1" timeOffset="191586.9582">24595 3994 13805,'60'-40'1569,"-60"20"-1633,0 20-64,0 0 160,-20 20 288,0 20 353,-21-1 352,-17 21-64,17 0 32,-18-1-289,-20 1-127,19 20-289,-19-21-192,20 1-288,-2-21-449,23 1-159,17-20-161,1 0-897,20-20-1825,0 0-1891</inkml:trace>
  <inkml:trace contextRef="#ctx0" brushRef="#br1" timeOffset="191823.9718">23920 4312 16207,'-20'19'-609,"20"-19"257,0 21 576,0-2 417,0 21 127,-20-20-319,20 20-257,-20-1 321,20 1 191,0 0-191,-19 0 31,19-21 65,19 1-161,1 0-95,20-1-321,19-19-161,2 0-287,-3-19-513,1 19-1473,2-20-3235</inkml:trace>
  <inkml:trace contextRef="#ctx0" brushRef="#br0" timeOffset="196483.2382">15125 6696 7943,'20'0'769,"-20"0"224,0 0 832,0 0-415,0 0-321,0 0-577,0 0-223,-20 0-1,0 21-192,-19-2 64,19 1-128,-39 0-32,19 0-96,0 0 0,1 0 96,19-20 0,-21 19 32,23 1-64,-2 0 32,20 0 128,20 0 64,-2 0 96,2-1 97,21 1-1,-2 0-192,21 0 65,-1-20-97,1 20-96,-21-20-64,1 0-288,-19 20-801,-21-20-1250,0 19-1857</inkml:trace>
  <inkml:trace contextRef="#ctx0" brushRef="#br0" timeOffset="196679.2495">14789 7213 12043,'38'20'961,"-17"0"-353,19-20-31,19 0 480,-19 0 0,-1 19-801,1-19-352,-1 20-480,1-20-449,-20 20-321,-20-20-576,21 0-1921</inkml:trace>
  <inkml:trace contextRef="#ctx0" brushRef="#br0" timeOffset="197320.2861">15463 6955 10473,'0'0'1442,"0"0"-1282,20 0 1377,-20 19 65,39 1 160,1 0-449,1 20-737,18-1-191,-1-18-225,3-2-128,-22 21 96,21-20-224,-21-20-128,1 20-353,-20-20-448,1 0-704,-3-20-2499</inkml:trace>
  <inkml:trace contextRef="#ctx0" brushRef="#br0" timeOffset="197508.2969">15880 6895 12267,'-20'20'1281,"20"0"-704,-20 19 832,0 1-64,-19 0-512,-1-1-544,1 22-257,19-22-32,-21 1-321,21-20-223,20-1-802,-18 1-1344,36 0-2723</inkml:trace>
  <inkml:trace contextRef="#ctx0" brushRef="#br0" timeOffset="197746.3105">16237 7154 9673,'0'0'2626,"0"19"-2113,-19 1 1473,19 0-129,0 20-576,0-21-544,0 21-609,0-20-32,19 20-320,-19-21-288,20-19-385,0 20-673,-20-20-2562</inkml:trace>
  <inkml:trace contextRef="#ctx0" brushRef="#br0" timeOffset="198070.3289">16753 6895 15438,'60'-20'609,"-60"20"-962,0 0 706,-20 0-1,-20 20 225,-19 20-65,-1-20-128,21 19 65,-1-19 95,1 0-191,19 0-289,20 0 0,0-20 192,20 19 0,19 2 161,1-21-161,-1 19-128,1 2 32,19-21-256,-19 19-416,-20-19-802,0 0-1632,-1 20-8041</inkml:trace>
  <inkml:trace contextRef="#ctx0" brushRef="#br0" timeOffset="198229.3381">16575 7233 15694,'0'20'961,"20"-1"-704,-20-19 1120,39 20 96,-19-20-320,0 20-768,20-20-738,-21 20-832,21-20-705,-20 20-2690</inkml:trace>
  <inkml:trace contextRef="#ctx0" brushRef="#br0" timeOffset="198792.3703">17448 6816 10217,'-19'-20'1858,"19"20"-1794,0 0 1089,0 20 993,0 19-160,-20 1-577,20 20-448,0-1 0,20 1-288,-20-1-321,0 1-352,19 0 32,1-21-224,-20 1-673,20 0-544,-20-21-897,0-19-3460</inkml:trace>
  <inkml:trace contextRef="#ctx0" brushRef="#br0" timeOffset="199463.4087">13993 6855 12491,'-18'-19'801,"18"-1"-320,-20 20 800,-1 0-256,1 0-225,-18 20-511,17-1-225,-19 21-32,20 20 0,20-1 32,0-19 32,20 20 0,0-20-64,21-1 64,-3-19 193,3 0 255,18-20 225,1 0-193,-1-40 225,0 20-320,-19-39-33,-40 19-256,0 0 96,-20-20-63,-19 21-33,-1-1-192,-39 20-128,0 0-321,18 20-1152,-18 20-1250,20-20-5765</inkml:trace>
  <inkml:trace contextRef="#ctx0" brushRef="#br0" timeOffset="200184.4499">20049 7014 4163,'-40'-40'11051,"20"21"-10090,-19-1-545,-2 20-320,21 0-128,-18 20-32,-3 19 128,21 1-32,20 19 64,-19 2-96,19-22 96,19 21 1,21-21-1,1 1 192,18-20 32,20-20 769,-19 0-96,-1 0-384,0-20-33,-19-20-127,-20 1-65,-20 19-96,-20-20-159,-20 1-33,-19-1-225,0 19-159,-21 2-160,21-1-449,18 20-576,3 0-1058,17 0-1280,21 0-3653</inkml:trace>
  <inkml:trace contextRef="#ctx0" brushRef="#br0" timeOffset="200422.4636">20863 6836 16271,'99'-20'1217,"-79"20"-672,-40 0 287,0 20-511,-39-20-97,-1 19 160,1 1-95,18 20 191,-18-20-64,39 0 65,0-20-161,20 19 129,20 1-65,0 0-192,39 0-32,2 0 0,-2 0-352,20 20-384,-39-40-738,-1 19-768,-19 2-2338</inkml:trace>
  <inkml:trace contextRef="#ctx0" brushRef="#br0" timeOffset="200566.4718">20644 7213 15150,'-40'40'3171,"40"-40"-3171,0 19 737,40 1 416,19 0 128,2-20-993,-2 20-736,1-20-417,-1 20-576,0-20-1987,-19 0-10056</inkml:trace>
  <inkml:trace contextRef="#ctx0" brushRef="#br0" timeOffset="200769.4833">21319 7054 15726,'60'20'1634,"-21"-20"-673,-19 19 544,20 2-960,-1 19 63,-19-21-351,21 1-289,-3 0-449,-17 0-576,-1-20-705,0 0-2241,-20 0-6183</inkml:trace>
  <inkml:trace contextRef="#ctx0" brushRef="#br0" timeOffset="200948.4933">21677 6915 15662,'-40'59'1794,"1"1"-1057,-2-20 1345,21 19-545,-18 1-1088,17 0-289,21-1-160,0-19-385,0-1-383,0-19-1058,21 0-1569,-3-20-6439</inkml:trace>
  <inkml:trace contextRef="#ctx0" brushRef="#br0" timeOffset="201302.5139">21954 7233 17232,'21'-20'64,"-1"20"192,0 0 1153,-2 0-832,3 0-449,-1 20-160,0-20-96,-20 20 64,0-1-32,-20 1 64,0 0-64,-1 0 128,-17 0 0,38 0 32,-20-1-64,20 1 96,0-20-96,20 0 96,0 20-288,19-20-705,-19 0-448,20-20-1570,-21 20-5989</inkml:trace>
  <inkml:trace contextRef="#ctx0" brushRef="#br0" timeOffset="201605.5312">22730 6974 16047,'0'0'-1282,"-21"0"1058,1 0 481,-20 20 511,1 0-127,19 0-577,-20 0-32,20 0 0,20-20 64,0 19 256,0 21 33,20-19-1,20-2-64,-20 1 1,19 0-193,1-20-128,1 20-449,-23-20-832,2 0-2626</inkml:trace>
  <inkml:trace contextRef="#ctx0" brushRef="#br0" timeOffset="201785.5415">22511 7272 17808,'79'20'225,"-40"0"928,1 0 320,0 0-288,19 0-768,-18-1-417,-21-19-289,-2 20-383,3 0-1410,-21-20-2082,0 20-9353</inkml:trace>
  <inkml:trace contextRef="#ctx0" brushRef="#br0" timeOffset="202059.5572">23126 6756 15150,'0'20'961,"0"0"-577,19 20 801,-19 19 481,20 20 63,0 1-287,0 20-609,-20-21-353,21 0-320,-3 0-128,2-19-32,21-1-512,-41-18-705,20-1-513,-20-21-1121,18-19-5124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54:27.61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3294 2523 6085,'0'0'289,"0"0"-97,0 0-192,0 0 544,0 0 1090,0 0 31,0 0-1024,0 0 160,0 20 128,19-20-161,1 0-127,0 0-289,1 0-128,17 0-191,-18 0 31,21 20-32,-21-20 32,19 0-64,1 0 0,-20 0 32,19 0-32,1 0 32,-20 0-64,19 20 32,-19-20 0,21 0 32,-21 0-32,18 0 0,-17 19 0,19-19 0,-21 0 32,21 0 0,0 0-32,-21 0 32,21 0 0,-20 0 32,0 0-32,19 0 32,-19-19 64,0 19 128,1 0 257,17 0-129,3 0-320,-3 0 0,23 19-32,-22-19 0,1 0-64,19 0 64,-19 0 64,21 0-31,-23 0-1,23-19 0,-2 19 32,-19 0 96,19 0-96,-19 0-32,19 0-64,-18-20 0,-3 20 0,3 0 0,-3 0 0,23 0 0,-22 20-32,1-20 0,0 0 32,19 0 32,-19 0-64,19 0 96,-18 19-128,-3-19 32,3 0 64,18 0-96,-19 0 64,0 20 64,19-20-64,-19 0 0,19 0 0,0 0 0,-18 0 0,18 0 0,-19 0 0,19 0-32,-19 21-32,0-21 96,19 0-64,-18 0 64,18 0-32,1 19 0,-21-19-32,21 0 32,-1 0 0,0-19 0,1 19 0,-21 0 0,22 0 0,-2 0 0,-19 0-32,19 0 32,-19 0 0,19 0 0,-19 0-64,19 0 96,2 0 32,-2-21-64,1 21 0,-1 0 32,-19 0 32,19-20-32,-18 20-32,17 0 0,-17 0 0,18 0 32,-19-19-96,19 19 128,-19 0-64,19-20 64,2 20-128,-23-20 96,23 20-32,-22 0 32,1-20 0,19 20 64,-19 0-128,-1-20 32,21 20 32,-21 0-64,1 0 160,19 0-224,-18-20 96,-1 20 0,-1 0 0,21 0 0,-21 0-32,1 0 0,19 0 96,-19 0-192,1 0 192,-2 0 32,1 0-128,19 0-32,-19 0 128,-1 0-64,1 0-32,0 0 64,19 20-32,-18-20 128,-3 0-96,23 0-160,-22 0 320,1 0-192,19 0 0,-19 0-96,0 20 160,-1-20-32,2 0-32,17 0 0,-17 20 33,-2-20 31,21 0 0,-1 0-32,-19 0 32,19 0-224,2 0 224,-23 0-64,23 0-64,-2 20 64,0-20 192,1 0-192,-1 0-96,1 0 96,-1 20 96,2-20-160,-2 0 192,0 0-128,1 0-64,-1 0 160,20 0-160,-18 0 128,-3 0-64,22 0-32,-20 0 96,19 0-96,0-20 32,-18 20 64,18 0-128,0 0 96,0-20-32,-19 20-32,19 0 96,0 0-32,-18-20-64,18 20 32,-20 0-64,21 0 128,0 0-96,-22-20 0,22 20 96,0 0-160,-21-20 160,20 20-96,-18 0 64,-3 0-128,1 0 96,2-19 64,-2 19-96,1 0 32,-1-20-32,2 20 0,18 0-64,-20 0 64,1 0-32,-1 0-65,0-20 65,1 20-32,-1 0 160,-18-20-32,17 20-128,3 0 96,-22 0 96,21 0-256,-21 0 224,21 0 32,-1 0-96,-18-19 0,18 19-32,1 0 32,-21 0 0,21 0-64,-1 0 32,0 0 128,-19 0-160,19-21 32,2 21 32,-21 0 32,19 0-32,-19 0-32,-1 0 0,21 0-32,-21 0 128,2 0-96,-3 0 96,23 0-96,-22 0 64,21 21-64,-21-21 0,21 0 32,-1 0 0,-19 19 32,19-19-96,-18 0 64,18 0 0,-19 20 0,19-20 0,-19 0 0,19 0 96,1 20-128,-1-20 0,2 0 128,-2 0-160,0 0 32,1 0 64,19 0-32,0 0-32,2 0 32,-2 0 32,0 0-96,0 0 64,0 0 64,2-20-64,18 20 0,-20 0 0,0 0 32,0 0-32,2 0-64,-22 0 0,0 0-192,-19 0-609,-20 0-672,-20 0-1282,0 20-3139</inkml:trace>
  <inkml:trace contextRef="#ctx0" brushRef="#br0" timeOffset="13412.7672">9567 3318 5605,'0'0'1826,"0"0"-97,0 0-63,0 0 95,0 0-287,0 0-641,0 0-289,0 0-256,0 0-159,20 0 63,0 0 384,-1 0-31,21 0-257,1 0-160,-3 0-64,23 0-32,-22-20 0,21 20-32,-1 0 0,-19 0 0,19 0 96,-18-20-96,-3 20-96,-18 0-96,1 0-64,-1 0-257,-20 0-255,0 0 95,0 0 32,0 0-448,-20-19-448,-1 19-705,1 0-3396</inkml:trace>
  <inkml:trace contextRef="#ctx0" brushRef="#br0" timeOffset="13802.7895">9745 3159 8231,'0'-20'577,"0"20"-353,0 0 449,0 0 352,-20 0 0,20 0-897,-18 0-320,-2 0 95,-21 20 97,21-20 129,-19 19 639,19 2 1,0-1-417,0 0-127,1 0 31,19 19-128,0-19 32,0 0 257,39 0 95,-19 0-96,39 0-255,-19-20-129,1 19-129,-3 1-575,3-20-1410,-2 0-3908</inkml:trace>
  <inkml:trace contextRef="#ctx0" brushRef="#br0" timeOffset="19497.1151">12049 4451 9288,'0'0'1249,"0"0"-1088,0 0 383,0 0 930,39 0-225,-19 20-256,39-20-225,2 0-159,-3 0-321,3-20-192,-2 20-32,-19 0 32,-1 0-192,1 0-352,-20 0-417,-1-20-640,-19 20-513,0 0-609,0 0-2241</inkml:trace>
  <inkml:trace contextRef="#ctx0" brushRef="#br0" timeOffset="19858.1358">12366 4272 7559,'20'0'672,"-20"0"-576,0 0-32,-20 0 609,20 0 224,-19 19-449,-1 2-384,-21-21-64,3 19 32,-3 2 65,-18-2 383,19 1-128,20 0-95,-19 0 191,19 0 129,20 0-193,-20-20-96,20 19 65,20 1 223,0 20-31,19-20-225,1 0-96,-1-1-96,22 2-64,-23-2-128,23 1-512,-22 0-1282,-19-20-4100</inkml:trace>
  <inkml:trace contextRef="#ctx0" brushRef="#br0" timeOffset="52613.0093">10620 6557 1153,'0'20'96,"0"-20"-673,0 0 33,0 0 672,0 0 1505,0-20-351,0 20-802,0 0-192,0 0-160,0 0 257,0 0-481,0 0-993,0 0-1250</inkml:trace>
  <inkml:trace contextRef="#ctx0" brushRef="#br0" timeOffset="52915.0266">10620 6557 256,'-40'20'1377,"40"-20"545,0 0 64,0 0 32,0 0-513,-21 0-320,21 0-128,0 0 64,0 0 96,0 0-192,0 0-160,0 0 32,0 0-128,0 0-289,0 0-224,21 0 33,-21 0-33,40 0 0,-1 0-128,1 0-32,19 0-96,20 0 129,-19-20-129,40 20-32,-21 0 64,20 0-64,-20 20 32,2-20-97,-2 0 1,0 0 0,-20 0 32,1 0 0,-21-20-32,1 20-352,-20 0-577,-20 0-1185,0 0-5221</inkml:trace>
  <inkml:trace contextRef="#ctx0" brushRef="#br0" timeOffset="62291.5629">10460 13810 1825,'-20'0'2435,"20"0"-418,0 0 546,0 0-321,0 0-544,0 0-417,0 0-384,0 0-289,0 0-31,0 0-33,0 0-159,20 0-97,20 0-96,-19 0-96,38 0-32,-19 0-64,19 20 32,0-20-64,21 0 0,-21 0-224,0 0-289,-19 0-544,1 0-1185,-23 0-2562</inkml:trace>
  <inkml:trace contextRef="#ctx0" brushRef="#br0" timeOffset="63408.6268">2977 6994 2786,'0'0'2178,"0"0"-2178,20-20 64,-2 20 737,3 0 736,-21 0-191,40 0-642,-20 0-159,19 0-33,1 0-63,19 20-161,1-20-128,-1 0-160,20 0 64,1-20-64,-20 20-192,-21-19-2082,1 19-6693</inkml:trace>
  <inkml:trace contextRef="#ctx0" brushRef="#br0" timeOffset="67793.8776">5597 3715 544,'-20'0'737,"20"0"128,0 0 384,-21 0 256,21 0 161,-18 0-65,18 0-384,0 0-64,0 0-224,0 0-160,0 0-64,0 0-129,0 0-223,0 0-97,0 0-288,18 0 96,3 0 32,-1 0-32,0 0-64,19 0 32,1 0-32,19 0 32,1 0-32,19 0 32,-20 0 0,41 0-32,-20 0 0,40-19 0,-21 19-64,19-20 64,1 20-32,-20-21 0,0 21-96,1 0-288,-40 0 255,19 0 33,-20 0-32,2 0-64,-3 0-32,-17 0 224,-3 0 32,-17 0 0,-21 0-193,20 0-960,-20 0-1089,0 0-2018</inkml:trace>
  <inkml:trace contextRef="#ctx0" brushRef="#br0" timeOffset="69343.9659">10600 4868 10473,'0'20'481,"20"-20"-417,-2 0 641,3 0 640,19 0-160,19 0-576,1 0-289,19 0 32,21 0 225,-21 0-193,0 0-320,1 0-160,-1 20-545,-20-20-800,-18 0-641,-3-20-1313,-17 20-4228</inkml:trace>
  <inkml:trace contextRef="#ctx0" brushRef="#br0" timeOffset="72048.121">7265 7987 3331,'0'0'864,"0"0"-287,0 0 96,-20 0-33,20 0-223,0 0-385,0 0 0,0 21 128,0-21 416,0 20-127,-20-20-225,20 19-128,-21-19-64,21 20 32,-20 0-64,20 20 192,0-20-31,-18 0 63,18 20-160,0-21-32,-20 21-32,20 0-32,0-1 64,0-19 0,-21 20-32,21 0 32,0 0-32,0-1 32,0 1 192,0 19 193,0-19-193,0 20 128,0-20-64,21 0-192,-21-1 65,20 1 63,-20 19-224,18-19 32,2 0-32,-20 0 96,21-20-64,-1 20 160,0-21-96,-2 1 225,3 0 95,-1 0-64,20 0-63,-21-20-129,1 0 96,20 0 160,-1-20-63,-19 0-33,20-20-192,-19 0-32,17-19-32,-18 19 32,1-20 32,-1 21 33,-2-21 63,3 1 96,-21-1 0,20 0 1,-20-19-1,0 19 32,-20-19 33,-1-1-193,3 1-32,-23 0 32,21 19 353,-18 0-33,-3 20-191,1 1-33,1 18-64,-1 2-128,1-1-160,-1 20-96,20 0-288,-1-20-289,3 20-512,18 0-385,-20 0-64,20 0-512,0 0-2594</inkml:trace>
  <inkml:trace contextRef="#ctx0" brushRef="#br0" timeOffset="73598.2096">7265 7213 960,'-20'-20'3684,"20"20"-1250,-20-20-672,20 20-641,-21 0-320,21 0-193,0 0-384,0 0-95,-20 0-65,20 0-64,0 0-160,-18 0-33,18 20 1,-20-20 64,-1 20 64,1 20 0,20-21 32,-20 21 32,1 0 0,-1-1-32,0 1-64,0 20-257,20 0-351,-20-20-1,0 19 545,20 1 192,-19-1 0,19 1-64,-20-1 32,20 21 32,-20-1-64,20 1-192,-20 0-481,20-1 129,-21 0 287,3 20 225,-2-19 352,20-1 161,-20 21-33,-1-1 97,21-19-385,-20 19-128,20 0 0,0 1-96,0-1-160,0-19 31,20 19 289,-20-39-32,0 19 0,21 1 65,-1-1 31,-20 1 0,20-20 160,-2-1-32,3 21 97,-21-20-161,20-1-96,0 1-128,-20-1 64,20-19 256,-1-1 65,1 1 31,-20-20 96,40 0-159,-20 0-129,0-20-160,-1 0-128,21 0-96,-19 0 160,17-20-32,3 0-1,-21 0 33,18 1 64,3-2 65,-1 2-33,-1-21-32,-19 20 128,20-20 32,-21 21-128,21-22-32,-20 2-64,1 0 64,17-2 32,-18 2 128,21-21 193,-23 20-33,3 0-224,-1-19-64,20 19 32,-21-19 32,1-1 65,0 0 191,0 1 192,0-1 1,0-20-193,-20 1-127,0 0-161,0-21-128,0 1 32,-20-21 32,20 1 0,-20 20 352,20-1 289,0 1-289,0 20 33,-20-1-161,20 1 0,-20 0 64,0-1-63,1 0-161,-1 1-96,0-21-193,0 21-127,-19-20-256,-2 19 415,21-20 129,-18 41 353,17 19 95,1 1 1,-20 19-385,1 0 288,19 20 64,-20-20-352,1 20-256,-1 0-96,19-20-321,-17 20 705,18 0-608,20-20-706,-21 20-1792,21 0-2436</inkml:trace>
  <inkml:trace contextRef="#ctx0" brushRef="#br0" timeOffset="75337.3091">6947 6458 6598,'-20'0'128,"20"-20"-64,-20 20-64,20-20 448,0 0 834,0 20-257,0-19 0,0-1 32,0-1-545,0 21-448,0-19 0,0 19-64,-20 0 0,20 0-32,-21 0 0,3 0-32,-2 19 128,20 2-32,-20-1-64,-1-1 0,1 1 0,2 20-96,18-20-513,-21 19 97,1 1 320,20 21 159,-20-23 98,0 23-1,20-22 32,-19 21-32,19-1 64,0 1 0,-20-1-32,20 1-64,0 19 0,0-19 0,-20 0 32,20-1 32,0 1 192,0-1 0,0 20 65,0 2-65,-20-22-288,20 21 320,0-1 321,0 0-289,-20 1 0,20-1 97,-19 1-193,19 0 0,0-1-224,-20 0 32,20 1 64,-20-1-96,20 1 128,0 0-63,0-1-1,0 0 32,0 1 0,0-1 32,0 1-128,0-21 32,0 21-32,-20-1 64,20-19-128,0 20 64,0-21 64,0 1-64,0 20 0,-20-21 32,20 1-32,0 19 0,0-20 0,0 1 0,0 0 0,20-1 0,-20 1 32,0-1 32,20 1-32,-20 0 32,20-1-64,-20 1 0,20 0 0,-1-1 0,-19 1 0,20-1 0,0-18 32,0 18-32,0 1 128,-1-21 33,21 21-33,-20-20 0,19 0-32,-19 20-32,21-41-32,-3 21 0,-17 0 32,19-20-32,-1-1 32,1 1 0,0 0-32,-1 0 64,22 0-96,-23-20 0,3 0-32,17 19-32,-17-19 64,18-19 0,1 19 0,-21-20 0,21 0 0,-21 0 0,22 0 32,-23-19-32,23-1 32,-22 0-32,1 0 32,0 1 32,-1-1-32,1-20-32,1 0 0,-3 21 0,-17-41 0,19 20-32,-22 1 32,23-20-32,-21-1 0,0 21 32,-1-21 0,1 20 64,0-19-32,-20-1 0,20 1 129,0-1 95,-20-19 0,19 20-96,-19-21 32,20 1-96,0-1 129,-20-19-257,20 0 32,0 20 0,-1-21 0,-19 1-64,0 0 64,0 0-64,0-1 64,0 1 128,0 20-224,-19-21 96,19 1 0,-40 0 0,20 0 64,-19 20-64,19-21 32,-20 20 160,1-19-160,-1 20 0,-19-20 32,19 20-32,-1-1 64,2 21-32,-21 0 160,1-1 1,-1 21-33,21-21-32,-22 20-96,2 1-64,1-1 32,17 1-96,-18 19 32,-1 0-96,1 0 64,-2 20 64,3 1-96,17 19 0,-18 0-321,39 0-480,-19 0-352,19 19-705,0 1-1025,20-20-3619</inkml:trace>
  <inkml:trace contextRef="#ctx0" brushRef="#br0" timeOffset="77270.4197">6966 5584 6213,'-19'-40'3075,"-1"40"-1793,20-20-354,-20 20-799,20-20-33,-20 20 32,-1-20-96,21 20 32,-18 0 160,18-20 32,-20 20-64,0 0 97,20 0-289,-21 0 0,1 0 32,20 20-160,-18 0 128,18 0-32,-21 20 0,1-20 0,0 19 32,0 1 0,1 20 32,-1-21-64,0 2 64,0 17 32,0-17 32,1 18 64,-1 1 64,-20-1 0,20 1-128,1 0 0,-1 19-96,0-20 33,0 21-33,-1 0 32,3-21 32,-2 21-32,-1-21 192,21 21-32,-20-1 0,-18-19-96,17 19 385,1 1-97,0 0-96,0-1-31,20 0-129,-20 20-64,1-19-32,19 20-32,-20-21 0,20 20 0,-20-19-32,0 19 64,0-19 0,1 19 32,19 0-32,-20 1 32,0-21-64,20 21 32,0-1-32,-21 0 0,21 1 0,0 19 0,0-20 32,0 1 0,-20-1-32,20 20 0,0-19-64,0 19 192,0 0-160,0-20 64,0 20 0,0-19-32,20-1 64,1 0 64,-21 1-32,20 0 1,0-1-33,-1 1-32,1-1-32,0 0 64,20 0-32,-21 0-32,21-18 64,-20-2-32,21 0 0,-23 0 32,22 1 32,1-1 0,-23-18-128,23-2 128,-21 20-64,0-19 160,-1 19-63,21-19-194,-20 19 97,0-19-64,19-20 0,1 19 96,-1 1-64,-19-21 33,20 21 31,-1-20-96,2-21-33,-1 22 162,-22-22-129,3 1 64,19 0 0,-1-1-32,21 22-32,-20-21-65,19-1 65,0 2 0,-18-21-288,17 0 608,3 0-288,-2 0 0,1 0 0,-21 0 0,22-21 0,-23 2 96,3-1-224,-3 0 64,23-1 32,-22 2-32,1-21 32,20-20 64,-21 21-64,22-1 64,-23 0 0,3-19-96,-3 19 64,-17-19 32,19 19-32,-1-20 32,-19 1 32,20-1 225,-20 1-289,-1-1 96,1-19-96,20-1 32,-20 0-257,-1 1 482,1-20-225,0 0-32,1 19 64,-1-19-128,-2-1 32,2 1 0,1 0 96,-1-1-64,0-19 0,-1 20 0,1-1 0,0 0 64,0-19-32,0 0-96,-20 20 96,20-20-32,-20-1 64,19 20-96,-19-19 224,0 0-192,0 0 160,0 0-32,0-20 32,0 20-192,0-1 64,0 1-32,0-20-64,0 20 193,0 0-194,0-1 194,0-19-1,0 20 0,-19 0-32,-1 0-64,0-1-64,20 1 64,-20 0 0,-20 19-64,21-19 0,-1 20 64,0 0-32,-21 0 64,3-1-64,-3 1 32,2 19 96,-21-19-224,21 19 96,-21 1 32,21-1-64,-21 1-32,21 19 128,-22 0-32,23 2 32,-23-3-32,2 3-32,-1-3 0,1 22-32,-2-1 128,2 0 128,1 20-63,-3 0 31,-18 1-32,20-1-160,-1 0 0,1 20-96,-2-21-128,-18 21-1,40 0 65,-21 0-224,20-19 0,1 19-225,19 0-704,0 19-1058,-1-19-1760</inkml:trace>
  <inkml:trace contextRef="#ctx0" brushRef="#br0" timeOffset="79505.5474">6629 5007 9929,'0'0'1089,"0"0"-513,-20 0-640,20 0-96,0 0 224,0 0-32,-20-20 96,20 20 129,-20 0-257,1 20-160,19-20 96,-20 20-1,0 0 33,0 0 64,0 0-32,1 0 0,-1 20 0,0-1 32,0 1-32,-1 19 0,21 1 33,-18 0 31,-2-1-64,-1 1 32,21 0-64,-20 19 64,0 0-32,2 1 128,-3 0-32,1-1-64,20 0 0,-20 21 0,0-21 192,20 1 64,-20 19-127,20-19-97,-19-1 0,19 21 0,-20-21 160,20 1-160,-20 19 0,20-20 0,-20 21 96,20-21-64,-20 20-64,1-19 32,-1 19-32,0-19-32,20-2 0,-21 23 0,1-22 33,2 20-1,-2 1-32,-1-21 0,1 20 32,0 1 0,1-21-32,-1 20 32,0-19-32,0 20 0,0-21 64,1 1 160,19 19-96,-20-20 0,0 21 160,0-21 1,0 21-97,1-21-128,19 21-128,-20-22 192,0 3-64,20 18 0,-20-20-64,20 1 64,0 19 64,-21-19-32,21 19-96,0-19 32,0 19 0,0-19 0,-18 19 1,18 1 31,0-22-32,0 22 96,0-1 32,0 1 0,18-21-64,-18 21-96,21-1 0,-21-20 0,20 20 0,0-19 0,0 20 0,-1-21 0,1 20 96,0 1-64,0-22 32,19 3-32,1-2 32,0 20-96,-1-19 64,2-20 64,-3-1-96,3-19 0,-21 0-64,19 0 193,1 19-65,19 0 32,1 1 64,-19-1 96,17 2-128,1-22-64,-18 21 64,18-20-128,-19-1 32,0 1-64,19 0 96,-19-1-128,-1 1 64,22 0-128,-23-20 0,23 19 32,-22-18 64,21-2 32,-21 21 0,1-21 64,19 2-64,-19-1 96,1-20-96,18 19 0,-19 2-224,19-21 416,-19 0-224,19 0-96,-19 0 96,19-21 0,0 21 32,-19-19-32,1-1 32,18-1 0,-19 2 0,19-21 0,-19 21 0,-1-22-32,21 2 32,-21-1-96,22 0-32,-23 1-129,23-21 129,-22 20 32,1-19 64,19-1 0,-19 21 64,0-22 0,-1 2-32,2-1 0,-3 1 64,3-21 0,-1 0 96,-1-19 65,1 0 31,0 20-64,-1-20-192,1 19-64,-19 0 288,17 1-192,-18 0 32,1-20-64,-1-1 32,-2 20 0,3-19 32,-1 0 1,0 0-65,0 0 0,-1-21-65,1 20 65,0-19-64,20 20 0,-21-21 96,1 2-32,0 18 64,0-19 1,-20 19-98,20 1 66,-20-20-66,0 20 130,19-20-194,-19 19 97,0-20 0,-19 1 33,19 20 31,0-20-64,-20-21 128,20 21-256,-20 0 224,20 20-96,-20-20 0,0-1-32,20 1 0,-19 0 0,19 0 0,-20 19-33,20-19 98,-20 0-66,20 19 98,-20-19-97,0 0 32,20 20 128,-19-1 0,-1 1 128,0 0-224,-21-20 0,23 20 96,-2 0-224,-21 18 96,3-18 96,17-1-224,-19 1 224,1 0-64,-1-1-64,-20 1 96,21 0 32,-22-1-32,2 21 0,-20-20-32,0 19 65,-1 1-97,1 0-257,0-1 417,-21 20-160,21 21 193,-20-21-161,0 20 128,0 20-32,-21-20-96,1 21-192,-1-1 320,21 0-192,-20 20 96,-1 0-64,21 0-64,0 0-32,20 20-192,0 0-737,20-1-769,-1 1-1281,21 0-3459</inkml:trace>
  <inkml:trace contextRef="#ctx0" brushRef="#br0" timeOffset="80602.6103">5676 3755 3395,'-20'0'736,"1"0"962,19 0-161,0 0 481,0 0 353,0 0-514,0 0-704,0 0-576,0 0-481,0 0-32,19 0 96,21 0-64,0 0-64,19 0 0,20 20 1,0-20-1,21 0 0,19 0-32,0 0 0,21 0-32,-21 0-97,39 0-287,-18 0 0,-2 0-161,-19 0 161,1-20 95,-21 20 33,-20 0 32,-19-20-96,-21 20-321,-39 0-160,-20 0-1857</inkml:trace>
  <inkml:trace contextRef="#ctx0" brushRef="#br0" timeOffset="81432.6577">10620 4928 3459,'-20'0'769,"20"0"640,0 0 128,-20 0 545,20 0-416,0 0-1026,20 0-95,0 0 352,19 0-64,21 0-321,-1 0-352,0 0-96,21 0 64,0 0-96,-1 0 0,20-20-64,-20 20 0,2 0-128,-23-20-608,-17 20-962,-23 0-3107</inkml:trace>
  <inkml:trace contextRef="#ctx0" brushRef="#br1" timeOffset="107395.1427">6073 12300 3971,'-20'0'2082,"20"0"-480,0 0 159,0 0-191,0 0 31,-19 0-319,19-20-97,0 20-160,0 0-64,0 0-97,0 0-191,0 0-224,19 0-289,-19 0 192,40-20-32,0 20-224,-1-20-32,21 0-64,-21 0 97,1 1-129,1 19 64,-2-20-97,-19 20-95,0 0-128,-20 0-353,0-20 65,0 20-353,-20 0-64,20 0 64,-20 20 225,-1-20 63,3 0-160,18 0-352,-20 0-609,20 0-1825,0-20-3139</inkml:trace>
  <inkml:trace contextRef="#ctx0" brushRef="#br1" timeOffset="107646.1571">6352 12042 7943,'0'0'865,"0"0"-385,0 0 705,0 20 737,18-20-609,3 0-832,-1 19-225,0-19 257,0 20 95,-1-20-352,1 20-159,-20-20-33,0 20 64,0 0-128,-20 0-64,1-1-193,-21 1 65,20 0-96,-1-20-257,21 0-447,-18 0-642,18 0-2274,18 0-3555</inkml:trace>
  <inkml:trace contextRef="#ctx0" brushRef="#br1" timeOffset="108161.1865">6629 12081 8648,'0'0'1473,"0"-19"-544,0 19 929,20 0-321,-1-20-800,1 0-289,20 20-159,-1-20 63,2 0-64,-1-1-256,-1 21-32,-19 0-96,0-19-416,0 19-353,-1 0-64,-19 0 0,20 0 96,-20 0-288,0 0-608,0 0-1186,0 0-3683</inkml:trace>
  <inkml:trace contextRef="#ctx0" brushRef="#br1" timeOffset="108433.2021">6966 11843 11146,'0'0'160,"0"0"545,20 0 1153,0 0-513,0 0-640,0 0-321,0 0-160,19 0 32,-19 0 129,-20 0-193,0 0-96,0 20 128,0-20 65,-40 20-257,21-1-64,-21 2-1,20-2-63,-20 0-32,21-19 0,19 21-384,0-1-353,0-20-128,19 0-448,21-20-2051</inkml:trace>
  <inkml:trace contextRef="#ctx0" brushRef="#br1" timeOffset="108773.2215">7265 11823 10826,'0'0'1665,"0"0"-896,0 0 769,0 0-33,18 0-736,3 0-577,19-20-96,-1 20-96,1-20-64,0 20-320,-1-19-770,1-1-799,-1 20-802,-19-20-4964</inkml:trace>
  <inkml:trace contextRef="#ctx0" brushRef="#br1" timeOffset="109039.2367">7581 11664 6726,'0'0'1025,"-18"0"737,18 0 191,18 0-1152,2 0-384,0-19-353,1 19 0,-1 0 64,19 0 448,-19 0 1,-20 0-257,20 19 161,-20-19 31,0 0-288,-20 20-128,0-20 33,-1 20-1,-17-20-32,17 20-256,-19-20-33,22 0 129,-3 0 96,1 0-64,20 0-1441,20 0-2146,1 0-6950</inkml:trace>
  <inkml:trace contextRef="#ctx0" brushRef="#br1" timeOffset="109513.2637">7721 11545 3811,'-20'0'352,"20"0"-1056,0 0 3042,0 0 1378,0 0-1987,0 0-544,0 0 193,-21 0-161,3-19-545,-2 19-63,-21 0-129,3 0-95,-3 0-225,-18-21-32,19 21-128,-19 0-96,19 0-192,20 0-481,-1 0-865,21 0-1793,0 0-2082</inkml:trace>
  <inkml:trace contextRef="#ctx0" brushRef="#br1" timeOffset="109839.2824">7443 11425 2914,'-40'0'3107,"1"21"-961,-1-21-96,-1 19-224,3-19-289,-3 21-544,21-21-352,2 19-33,18-19-191,0 21-65,18-21-128,2 19-31,1 1-129,19-20 0,-1 0-128,-19 20-193,20-20-287,-21 0-673,-19 0-1025,20-20-2915</inkml:trace>
  <inkml:trace contextRef="#ctx0" brushRef="#br1" timeOffset="110064.2954">7225 11386 2466,'-21'0'7687,"21"0"-7495,0 0 449,21 0 1377,-1 0-513,0 0-896,39-20-513,-19 0-64,-1 20-32,21-20-256,-21 0-1122,-19 20-1408,21-19-2916</inkml:trace>
  <inkml:trace contextRef="#ctx0" brushRef="#br1" timeOffset="110344.3114">7463 11267 5028,'0'0'96,"19"-20"929,1 20 353,0 0-257,0 0-481,1-20-351,-3 20-161,2 0-96,0 0-32,1 0 0,-21 20 0,0-20 128,-21 0 64,21 0-128,-20 20 352,0-20 257,2 20-289,-23-20 161,21 19 32,0-19-449,20 0-128,-19 20 96,19-20-96,0 0-192,0 0-1186,0 0-1312,19 0-4101</inkml:trace>
  <inkml:trace contextRef="#ctx0" brushRef="#br1" timeOffset="110711.3324">7581 11148 2274,'0'-20'4260,"-18"20"-3235,-3 0 800,-19 0 33,1 0-320,-21 20-802,1-20-159,19 20-257,1-20-320,-1 0-64,19 0 32,1 0-256,20 0-1057,20 0-353,1-20-32,-1 0-2081</inkml:trace>
  <inkml:trace contextRef="#ctx0" brushRef="#br1" timeOffset="110993.3485">7304 11028 7110,'-59'0'321,"18"0"-97,21 0 1057,-18 0 224,38 20-704,-21-20-641,21 21 0,0-2 481,21 1 160,-1-20-417,-2 20-224,23 0-128,-21-20-64,18 20-224,-17-20-288,-1 0-577,0 0-897,0 0-3043</inkml:trace>
  <inkml:trace contextRef="#ctx0" brushRef="#br1" timeOffset="111333.368">7283 10988 10473,'-18'0'641,"18"0"-641,0 0 833,0 0-193,18 0-383,23 0-193,-1 0 32,-1-19 96,-19 19 64,20-20-224,-1 20-320,-19-20-737,0 20-1666,1 0-3394</inkml:trace>
  <inkml:trace contextRef="#ctx0" brushRef="#br1" timeOffset="111563.3811">7482 10830 4548,'0'0'2883,"20"0"-2659,0 0 128,0 0 1186,1 0-257,-3 0-737,2 0-448,0 19-32,21-19 353,-23 20-65,3-20-224,-21 20-64,0-20 0,0 20 0,-21-20-160,-17 20-160,17-20 32,-19 20 128,22-20-417,-23 0-2145,21 0-4389</inkml:trace>
  <inkml:trace contextRef="#ctx0" brushRef="#br1" timeOffset="111918.4014">7542 10790 7815,'0'0'1569,"-20"0"-960,20 0 1505,-20 0-609,0 0-768,1 0-353,-21-20-31,0 20 31,1-20 129,-22 0-97,3 1-288,17 19-160,3-20-352,17-1-1,1 21-191,20 0-545,0 0-1121,20-19 800,1 19-672,-1 0-1185</inkml:trace>
  <inkml:trace contextRef="#ctx0" brushRef="#br1" timeOffset="112191.4163">7283 10571 9769,'-38'0'640,"-3"0"-640,21 0 1025,2 21 737,-2-2-865,-1-19-609,1 20-224,20 0 289,0-20 31,0 19-128,0-19-192,20 21-32,1-21-96,-21 20-224,20-20-193,-2 19-383,-18 1-322,20-20-95,-20 20-609,21-20-1409</inkml:trace>
  <inkml:trace contextRef="#ctx0" brushRef="#br1" timeOffset="112436.431">7204 10631 2402,'21'0'3427,"-1"0"-1537,0 0 128,-2-20-96,3 20-609,19 0-929,-20-19-288,19 19-32,-19 0 0,0 0-256,0-21-1345,-1 21-2980</inkml:trace>
  <inkml:trace contextRef="#ctx0" brushRef="#br1" timeOffset="112674.4447">7443 10472 6149,'0'-20'-192,"20"20"-416,-1 0 608,1-20 736,0 20 513,21 0-736,-3 0-193,-18 0 481,1 0 704,-1 0-480,-20 20-832,0-20 127,-20 20 96,-1 0-416,-19-1-288,1 2-96,-1-2 63,20 1-95,-19-20-1218,39 0-896,-20 0-2371</inkml:trace>
  <inkml:trace contextRef="#ctx0" brushRef="#br1" timeOffset="112977.4619">7522 10432 2754,'41'-20'673,"-23"20"512,-18 0 1345,0 0 513,0-19-1569,-18 19-770,-3 0 33,1 0 224,-20-21-160,-19 2-449,19 19-320,-19-20-32,0 20-32,19 0-417,-1 0-960,23 0 672,18-20 545,0 20-544,18 0-1,2 0-961,1 0-1953</inkml:trace>
  <inkml:trace contextRef="#ctx0" brushRef="#br1" timeOffset="113345.483">7125 10372 4484,'41'-19'2370,"-23"-1"-640,-18 0-161,20 20 321,1-20-321,-21 0-351,0 20-226,0-20-255,0 20-513,0-19-224,0 19-480,0 0-385,0 0-384,0 19-128,20-19-737,-20 0-417,20 0 193,-20 0 288</inkml:trace>
  <inkml:trace contextRef="#ctx0" brushRef="#br1" timeOffset="113713.5041">7344 10193 1249,'-40'0'5957,"1"21"-4035,19-21-1409,-21 20-449,21-20 192,2 19 32,18-19-224,-20 20 32,20 0 449,0-20 31,20 20-255,-20 0-193,18 0-128,2-1-32,1 2-321,-21-2-95,20 1 0,-20-20-33,20 0-1441,-20 0-3106</inkml:trace>
  <inkml:trace contextRef="#ctx0" brushRef="#br1" timeOffset="113929.5164">7245 10214 10986,'0'0'1730,"0"0"-1154,0 0-256,20 0 161,19 0 576,1-21-385,-1 2-575,21 19-161,-21-20-705,1 20-1089,-20-20-1537,1 20-4613</inkml:trace>
  <inkml:trace contextRef="#ctx0" brushRef="#br1" timeOffset="114160.5297">7502 10035 5797,'20'-20'1858,"-20"0"-833,20 20 512,1-20-95,-3 20-482,2 0-863,0 0-97,-20 0-97,21 0 97,-21 20 65,-21-20-1,1 20 128,0 0-32,-19-20-32,-1 20-64,20-20-96,1 19-384,-1-19-866,0 20-928,20-20-1089,20 0-224</inkml:trace>
  <inkml:trace contextRef="#ctx0" brushRef="#br1" timeOffset="114809.5667">7463 9955 7302,'-20'0'737,"20"20"-449,-20-20 641,0 20 449,0-20 511,1 0-479,-1 0-642,-20 0-511,19-20-65,3 20 0,-2-20 64,-21 0 65,21 1-193,2-2-96,18 2-64,-20-1-225,20 20-383,0 0-705,0 0-353,0 0-736,0 20-2275</inkml:trace>
  <inkml:trace contextRef="#ctx0" brushRef="#br1" timeOffset="115076.5821">7245 9816 3042,'-61'0'193,"43"0"287,-23 0 321,21 20 832,-19 0 1122,19-20-449,0 20-929,-20-1-608,20 2-288,20-2-257,-19 1-192,19-20-32,19 20-128,1 0-129,0-20-351,20 0-225,-1 0-384,-19 0-1185,21 0-3236</inkml:trace>
  <inkml:trace contextRef="#ctx0" brushRef="#br1" timeOffset="115307.5953">7166 9796 8199,'-20'0'96,"40"0"193,-20 0 704,18 0-449,23-20-256,-21 20-127,18-19-33,3 19-32,-21-20-256,0 20-1634,-1-20-4004</inkml:trace>
  <inkml:trace contextRef="#ctx0" brushRef="#br1" timeOffset="115538.6085">7304 9677 6021,'0'0'128,"20"-20"833,0 20 288,0 0-512,19 0-64,-19-19-577,20 19-32,-21 19-256,-19 1-673,0 0-64,-19 0 288,-1 0 481,-20-20 160,1 20 192,-1-20-192,20 19-192,-19-19-512,19-19-1282,20 19-1185</inkml:trace>
  <inkml:trace contextRef="#ctx0" brushRef="#br1" timeOffset="115812.6242">7383 9638 2081,'-19'0'4421,"-1"0"-4293,0 0 192,-21-21-96,3 21 129,18 0 383,-21-19-223,23 19-257,-23-20-384,21 20-833,20 0-1762</inkml:trace>
  <inkml:trace contextRef="#ctx0" brushRef="#br1" timeOffset="115999.6348">7125 9538 1825,'0'0'5349,"0"0"-5060,0 0 479,0 0 417,21-21-1024,17 21-834,3-19-1153,-1 19 193,-22-20-449</inkml:trace>
  <inkml:trace contextRef="#ctx0" brushRef="#br1" timeOffset="116822.6819">7265 9319 10473,'0'0'449,"0"0"-1122,18 0-160,-18-20-4708</inkml:trace>
  <inkml:trace contextRef="#ctx0" brushRef="#br1" timeOffset="116996.6919">7423 8902 11306,'0'0'256,"0"0"-95,0 0-161,0 0-417,20-20-1409,-20 20-2273</inkml:trace>
  <inkml:trace contextRef="#ctx0" brushRef="#br1" timeOffset="117153.7009">7482 8703 2017,'0'-19'7175,"0"-2"-7207,20 2 32,-20 19 128,0-21-160,0 21-1825,-20 0-4902</inkml:trace>
  <inkml:trace contextRef="#ctx0" brushRef="#br1" timeOffset="117925.745">7443 8564 2754,'-20'20'1858,"0"-20"-225,20 0-255,0 0-1218,-20 0-224,20 0-224,0 0 95,20 0 289,-20 0-128,0 0-192,20 0-96,-20 0 320,0 0 0,0 0 160,-20 0 64,20 0 225,-20 0-97,20 0-32,-19 20 193,19-20-353,0 0-192,0 0 0,0 0 32,0 0-32,19 19 128,-19-19 0,20 0 32,-20 0 192,20 0 65,-20-19 95,20 19 129,-20 0-33,-20 0-159,20-20-161,-20 20 96,20 0-191,-20 0-65,1 20 0,-1-20-96,20 19 32,0-19-160,0 21 32,20-2-1,-1-19 1,1 21 0,0-21 128,0 0 32,-20 0 32,20 0 225,-20 0 127,19-21 65,-19 21-33,0-19-160,-19-2 33,19 2-225,-20 19-96,0-20-160,0 20-385,0-20 33,20 20 95,-19 20 193,19 0 128,0-20-32,0 19 96,0 2 0,19-2 96,-19-19 64,20 21 129,-20-21 191,20 0 97,0 0-1,-20 0 1,20-21-161,-20 2-192,0-2 1,0 2-129,0-1-32,-20 0-32,20 20-160,-20-20-225,0 20-63,0 0 96,20 20-33,-19-20 1,19 20 288,0-20 0,0 20 0,19-1 0,1 2-1185,0-21-5286</inkml:trace>
  <inkml:trace contextRef="#ctx0" brushRef="#br0" timeOffset="123601.0696">1825 8147 512,'0'0'416,"0"0"225,0 0 416,0 0 352,0 20-448,0-20-224,0 19-353,0-19-63,0 21-129,0-2-32,0 21 0,0 0-160,0-20-96,0 19 128,0 1-64,0 0 64,-20 0-64,20 19 32,0-19-64,-21 20 128,21-20-64,0 19-64,0 1 128,0 19 32,0-20 0,0 1 224,0 20-95,0-21-161,0 1 128,21-20-64,-21 19 160,0 1-95,20-21-129,-20 21 0,20-20 32,-20 20-32,20-20-32,-20 0-64,19-1-32,-19-19-32,0 0-225,0 0-415,0 0-193,0-20 224,0 19 641,20-19 480,-20 0 321,0-19-192,20-1-1,-20 0 161,0 0-97,20 0 65,-20-19-96,0-1 63,20 0-191,-20-1-1,0 2 0,19 0-127,-19-21-97,0 0-96,0 1-128,20-1 96,-20 0 96,0 1-96,0-1-64,0 1 1,0-1-1,0-20 64,0 21 96,0-1 32,0 1-128,0-1 0,0 20-96,0 1 0,0-21 0,0 20 0,0 0 0,0 1-64,0-1-128,0 0-64,0 1 64,0 18-193,-20-18-95,20 19 256,0 0 159,0 20 162,-19 0 191,19-20 0,0 20-224,-20 0-224,20 0-865,0 0-2466</inkml:trace>
  <inkml:trace contextRef="#ctx0" brushRef="#br0" timeOffset="124951.1467">1825 7551 5925,'0'-21'1217,"0"21"-928,-20 0-161,20 0 480,0 0 193,0-20 0,0 20-257,0 0-95,0 0 31,0 0-128,0-19-416,0 19-160,-21 0 64,21 19 96,-18-19 128,18 20-64,-20 1 0,20-21 0,-20 19-32,20 2 0,-21-2-96,21 0-321,-20 2 33,20 19-96,-18-20 191,18 19 129,0 1 64,0-20 160,-21 20 64,21-1 192,0 21 129,0-21-225,0 2-160,-20-2-32,20 21 0,0-20-32,0 19-96,-20 1 128,20-20-96,0 20 32,0-1-32,0 1-129,0-1-31,0 0-352,0 2-97,0-2 288,20 1 385,-20-1 32,0-19 0,20 20-32,-20-1 64,0 1-32,0-20 97,21 19 31,-21 1 32,0-21-96,0 21 160,0-1-32,0 1 193,0-1 415,18-18-447,-18 18-97,0 1 224,0-20-319,0 19-65,20-19 128,-20 20-96,21-20-64,-21 19-32,20-19 32,-20 19-64,20-18 64,-2-2 96,-18 0 1,21 2-33,-21-2-32,20-19-64,0 0 0,-20 0 0,20 0-32,-20-1 0,19 2 0,-19-21-96,0 19-128,0-19-33,20 0 193,-20 0 224,0 20 225,20-20-33,-20 0-64,20 0-63,-20-20-97,20 20 32,-20 0 32,19-19-32,-19-2 96,20 2-31,-20-1 31,20-20 0,-20 20-160,20-19-96,-20-2 0,21-18-32,-1-1 0,-2 1 32,-18-21 0,20 21 0,1-21 64,-21 41-64,0-21 32,20 1-32,-20-1 32,0-1 32,20-17 64,-20 18 1,0-20 63,0 1-160,-20-20-32,20 19 0,0 1 32,0-1 96,-20 20 192,20 1-128,0-1-96,0 1 65,0-1-97,0 0-32,0-19-64,0-1 32,0-19 0,-21 0-353,21-21-447,-20 21-1,2 19 801,18 21 256,-20 19 160,20-19 33,-21 19 256,21-20-129,-20 20-192,20 0-95,-20 20-129,0-19-224,20 19-96,-19-20-193,-1 20-95,0 1-801,0-1-961,20 0-385,-20 20-1441</inkml:trace>
  <inkml:trace contextRef="#ctx0" brushRef="#br0" timeOffset="126473.2339">1805 6696 8936,'-21'-19'1313,"21"19"-544,-18-21 192,18 21-353,-20-19-95,20 19-129,-20 0-95,-1 0-33,21 0-64,0 0-224,-20 0-64,20 0-32,-18 19-129,-3 2-159,1-2 128,-20 2 224,21-2 64,-1 21 32,0-20 0,0 20-64,0-21 0,1 21-64,-1 0-97,0-1 129,0 21 96,20-20-32,-20 0 32,1 19 161,19-19 127,-20 19-96,20 1-32,0-1-96,0 1-64,0-1-32,0 22-32,0-22 64,0 1-32,0 19-32,0-19 32,20 19 0,-20-20 65,0 21-33,0 0-32,0-1 64,-20 21 64,20-21 288,0 1-352,0 19 0,0-20-32,0 21-32,0-21-64,0 20-32,0-19 96,0-1-32,0 21 64,20-21-128,-20 21 192,0-21 0,0 1-128,0 20 64,19-21-32,1 0-32,-20 1 32,20-1 32,0-19-32,0 19-32,-20-19 96,19 0-32,-19-1-32,20 21 0,0-21 0,0 1 0,0 0-32,-20 0 32,19-1 32,-19-19 128,20 19 1,0-19-33,-20 19 0,20-19-96,-20 0-32,21 0 0,-3 0 0,-18-1 0,20-18 0,-20 18 0,21-19 0,-1 20 0,-20-20 0,20-1 0,-2 1 0,-18 0-64,21 0 32,-1-20 32,0 20-64,0-20 32,-1 0-32,1-20 96,0 20-32,0-20 0,0 0 64,-1 0-128,1-19-161,0 19-31,0-20 96,21-20 64,-23 0 0,23-19-128,-1 19 128,-22 1 64,3-1 64,-1 0 32,-20 1 32,20-1 64,-20-19 128,0 0 64,20-1-127,-20 1 127,19-21 128,-19 21-191,20-21-161,0 21-64,-20-21-32,20 1 0,0 20-32,-1-21 32,-19 0 0,20 1 64,-20 0 0,0 20-64,0-21 32,0 1-32,-20 19-32,20-19-32,0 19 64,-19-19-32,19-20 0,-20 19 0,0-19-32,0 0-64,0-1-64,-19 1 32,19 20 64,0 0 128,20 20 32,-21-2 192,21 2-192,-18 20 0,18-21-63,-20 21 31,20-20 64,0 18-96,-20-18-64,-1 0-160,1 19-65,2 1 129,-2 19-1537,-1 0 3362,-19 0-1665,1 0 256,-1 21 1,0-21-97,1 20-128,-1 20-32,19-20-96,-17 20-416,18 0-1218,20 0-800,0 0-481,0 0-1249</inkml:trace>
  <inkml:trace contextRef="#ctx0" brushRef="#br0" timeOffset="128340.3407">1646 6021 3010,'21'-20'1634,"-21"20"608,0 0 0,0-20-1057,0 0-320,0 20 0,-21-20 160,21 0 192,-20 1-256,20 19-481,-20 0-480,0-20-160,1 20-192,-1 20 96,0-1 31,0 1 33,0 0 64,1 0-32,-21 20 32,20-21 96,-19 21 32,19 0-32,-21 0-64,21 0 96,-18 20-32,17-21 32,21 21 0,-20-1 0,0 1-32,0-1 64,1 1-32,19-1 32,0 2 32,-20-2-32,20 20 0,-20-19 64,20-1-64,-20 21 32,20-1-32,-20 1 224,20-1 33,0-19-161,-19 19-64,19-19 0,0 19 0,0 1 0,19 0 128,-19-1 64,0 0 97,-19 1-289,19 19-32,0 1-32,0-21-32,0 20 32,0 1-32,0-21 64,19 20-32,-19-19 32,0 20 0,0-1 0,0-20 64,0 21 0,0-21-64,20 21-64,-20-1 128,0-19-288,0 19 96,20 20 96,-20-19-32,20-1 32,-20 0-32,20 20 32,-20-19 0,0 19-96,19-19-32,-19 18 128,20-18 0,-20 0 0,20-1 160,0 0 64,-20-20-96,21 2 64,-1 18-32,-2-20-128,2 0-64,1 1-96,-1-21 64,19 2 32,-19-2 0,-20-19 32,20-1 64,0 1 64,-20 0-96,20-1-64,-1 1 0,1 0 0,0-20-32,0 20 64,-20-21-32,20 0 0,-1 22 96,-19-21-64,20 0 0,0 0 0,0-1-64,-20 1-96,21-20-32,-3 20 0,-18-20 128,20 0-33,1 0 1,-1 0 32,0 0-64,-2 0 32,3 0-96,-21 0-96,20 0 160,-20 0 96,20-20 64,0 20-64,-1-20 32,1-19-65,0 19 33,-20 0 32,20-21-32,0 22 32,-1 0 0,-19-2 96,20 2 97,0 19-129,0-20 64,1 0-32,-1 0 96,-2 0 96,2-19-95,1-1-129,-1 20 320,0-20-160,-2 1-160,3 19 0,-1-20 96,0 20 33,0-20-65,-1 21-32,1-21 64,0 0-64,-20 0-64,20 0 96,0 1 193,-1-21-1,-19 1-128,20-1 0,0-20-160,0 1 0,-20-1-64,21 1-64,-3 0 192,2-21 0,0 21-288,-20-1 256,21-19-32,-21-1-64,20 21 64,-20-21-128,0 1 0,0 19 32,0-19 128,18 20-64,-18 0 32,0-1-320,0-20 512,0 21-288,21-21 160,-21 1-128,0 0 128,20-20-64,-20 19-64,-20 1 64,20-1-32,0 1 0,0 20 96,0-1-224,-21 1 577,21-1-321,0 1 96,-18-21 32,18 20-96,-20-19-32,-1 0-64,-19 0-128,22-21-128,-23 1-32,1 20 32,21 0 96,-21 0 64,20 38 128,0 2-96,1-1 160,-1 1-64,0-1-64,0 21-32,-1-21-32,-17 0 96,18-18-96,-1-3 0,1 22-96,20-1 32,-18 21-64,-2-21-225,-1 20 193,-19-20 352,1 20 193,-1 1-257,0-1-32,-19 20-64,18 0 128,3 0-96,-3 1-32,21-1 64,2 0-160,-3 0 64,21 0 96,0-19-64,0 19 0,-20 20-128,20-21-673,0 21-1345,0 0-1217,0 21-4965</inkml:trace>
  <inkml:trace contextRef="#ctx0" brushRef="#br1" timeOffset="132160.5592">1349 11425 6149,'0'21'2531,"0"-21"-1698,0 0 1793,0 0-96,-20 0-800,20 0-513,0 0-256,0 0-160,0 0-353,0 0-256,0 0-127,0 0 31,20 0 0,0 0-96,-1-21 0,1 21 32,20-19-96,-20 19 160,19-20-96,1 20-64,-20-20 160,-1 20-96,1 0 0,0-20 0,0 20-32,-20 0 0,21 0-32,-3 0-257,2 0 65,-20-20 128,21 20-224,-1 0 127,0-20 193,-2 20-224,3 0 96,-21-19-32,20 19 64,-20 0 32,0 0-97,0 0-255,0 0-417,20 0-288,-20 0-737,0 0-1313,-20 0-2658</inkml:trace>
  <inkml:trace contextRef="#ctx0" brushRef="#br1" timeOffset="132521.5798">1805 11247 5861,'-21'0'2723,"21"0"-2659,0 0 1473,0 20 129,0-20-1058,0 0-351,0 0-129,0 0-32,21 0-417,-21 0-511,20 0 95,0 0 289,-20 0-1,20-20 97,-20 20 64,19 0-353,-19 0-352,0 0-256,0 0 512,-19 0 385,19 0 96,-20 0 320,0 0 608,20 0 770,-20 0 31,20 0-448,-21 0 128,21 0-160,-18 0 64,18 0-64,0 20-385,0-20-319,0 0-193,0 20-32,18-20-64,-18 19-160,21-19-353,-21 20-63,0-20-481,0 20-1410,0-20-1889</inkml:trace>
  <inkml:trace contextRef="#ctx0" brushRef="#br1" timeOffset="132780.5943">1964 11168 1665,'-20'20'12460,"20"-20"-12941,0 0 513,0 0 1250,0 0-642,20 0-416,-1-20-191,21 0-33,1 0-129,-3 0-1120,3-19-1473,-21 18-4165</inkml:trace>
  <inkml:trace contextRef="#ctx0" brushRef="#br1" timeOffset="133033.6091">2143 11028 11146,'0'-19'-160,"20"19"224,-20-21 1602,20 21-1154,-2-19-512,-18 19-224,21-20-481,-1 20 545,-20 0 64,0 0-288,0 0 448,0 0 448,-20 20 161,-1-20 480,3 19-64,-2-19-320,0 0-321,-1 21-352,21-21-96,-20 0-224,20 0-705,0 0-2466,-18 0-7752</inkml:trace>
  <inkml:trace contextRef="#ctx0" brushRef="#br1" timeOffset="133386.6293">2201 10929 8295,'0'0'1282,"0"0"-898,-18 0 1890,18 0-320,-20 0-737,0-20-128,20 20 32,-21 0-128,-17 0 32,38 0-384,-20 0-545,-1-20-32,1 20-96,-20 0-192,21-20-1,-21 20-127,20 0 384,-19-20-96,19 20 32,0 0-64,20 0-256,0 0-481,0 0 288,0 0-672,20 0-993,-20 0-1249,20 0-2115</inkml:trace>
  <inkml:trace contextRef="#ctx0" brushRef="#br1" timeOffset="133610.6421">2043 10770 7078,'-20'-20'705,"0"40"-833,0-20 1185,1 0 1601,-21 20-1088,0 0-834,1 0-351,19-20 512,0 19-129,-1 1-383,21-20-225,0 0-96,0 20-160,21-20-449,-1 0-319,20 20-482,-21-20-1312,1 0-3492</inkml:trace>
  <inkml:trace contextRef="#ctx0" brushRef="#br1" timeOffset="133963.6623">1705 10750 9673,'0'-20'672,"0"20"-447,0 0 2145,0-19-96,0 19-1089,0 0-833,0 0-352,0 0-192,0 0 0,0 0 128,0 0 64,21 0 96,-1-20-96,0 20-96,-2 0-288,3-21-97,-1 21-384,0-19-256,0 19-672,-20-20-1507</inkml:trace>
  <inkml:trace contextRef="#ctx0" brushRef="#br1" timeOffset="134230.6776">1784 10532 14093,'0'-21'-128,"0"21"256,21-19 1634,-21 19-545,20 0-929,-20-20-224,20 20-128,0 0-64,-1 0-32,1 0-97,-20 20 65,20-1-32,-20-19 32,20 21 96,-20-2 128,0-19 32,0 20 160,0-20-64,0 0-160,0 21-320,0-21-961,0 0-1058,-20 0-2241</inkml:trace>
  <inkml:trace contextRef="#ctx0" brushRef="#br1" timeOffset="134641.7011">2102 10452 5092,'0'0'2691,"0"0"-2275,0 0 1634,0 0 385,0 0-1250,0 0-289,0 0 514,0 0-33,-18 0-672,18 0-449,0 0-64,-20-20 32,-1 20-63,-19 0-161,20-20-32,-19 20 128,-1 0-160,1-19 32,-1 19-129,-1 0 161,3 0 32,-3 0-96,21 0-32,2 0-416,18 0-321,0 0-96,18 0-993,2 0-512,-20 0-1314,21 0-1697</inkml:trace>
  <inkml:trace contextRef="#ctx0" brushRef="#br1" timeOffset="135002.7218">1825 10234 12139,'0'0'1441,"0"0"-832,0 0 1729,0 0-480,0 0-1282,-20 0-479,20 0-33,-21 0-128,21 0-97,-18 0-63,-2 19 224,0 1-96,-21 0 96,41 0-96,-18 0 160,18 0-32,0-1-32,0 2 0,0-2 64,18 1-128,-18 0 160,20 0-192,-20-20 192,21 20-576,-21-20-513,20 0-801,-20 0-2306</inkml:trace>
  <inkml:trace contextRef="#ctx0" brushRef="#br1" timeOffset="135291.7383">1766 10293 10473,'0'0'705,"0"0"-801,0 0 1025,0 0 256,0-20-416,18 20-193,3 0-287,-1-20-257,20 20-32,-21-19-32,1 19-225,0-20-223,0 20-385,0-21 32,-20 21-672,19-19-2147,-19 19-3585</inkml:trace>
  <inkml:trace contextRef="#ctx0" brushRef="#br1" timeOffset="135521.7513">1964 10074 11050,'-20'0'320,"20"0"-736,0 0 1473,0 0 544,0 0-1024,0 0-449,20 0-32,-1 0 0,1 0 64,0 0-160,0 0-96,1 0-96,-21 0-96,0 0-289,0 20-127,0-20 447,0 21 225,0-21 64,-21 19-160,21-19-737,-20 0-1633,0 0-4837</inkml:trace>
  <inkml:trace contextRef="#ctx0" brushRef="#br1" timeOffset="135788.7667">2122 10094 8936,'0'0'1025,"-20"0"-352,20 0 1409,0 0-1154,0 0-319,-18 0-161,18 0 225,-20 0 288,-1 0-352,-19 0-385,1 0-128,-1 0-96,0-20-160,1 20-353,-1 0-352,19 0-512,21-19-545,0 19 193,0 0-2820</inkml:trace>
  <inkml:trace contextRef="#ctx0" brushRef="#br1" timeOffset="136048.7813">1944 9836 7206,'0'-20'1954,"-20"20"-1537,0 0 255,0 0 1218,1 0-321,-1 20-1024,-20-20-513,19 20 32,21 0-32,-18-20 64,18 19 128,0-19 33,0 21-65,18-21-384,3 0-513,19 19-736,-20-19-1410,19 0-3139</inkml:trace>
  <inkml:trace contextRef="#ctx0" brushRef="#br1" timeOffset="136430.8033">2023 9737 4163,'-20'0'129,"0"0"-193,1 20 608,-1-20 545,0 0-737,0 0-448,0 0-993,1 0-480,19 0 416,0 19 32</inkml:trace>
  <inkml:trace contextRef="#ctx0" brushRef="#br1" timeOffset="138196.9043">2043 9737 8584,'0'0'1121,"-20"-20"-289,0 20 418,0-20-97,1 20-32,-21 0-352,0-20-577,1 20-128,-22 0-32,23 0-96,-23 0-32,22 0-641,19 20-384,0-20 288,40 20 641,0-20 160,19 0-160,2 0 0,17-20 160,3 20 32,-2 0 0,-19-20 0,-1 20 0,1 0-33,1 0 1,-21 0 32,-20 0 0,0 0 65,0 0 415,0 0 353,0 0-833,0 0 128,0 0 480,0 0-127,-20 0-257,-1-20-128,21 20 0,-40 0 64,20-19 65,-19 19-1,-1-21-192,-19 21-32,19 0 0,1 0 0,19 0-64,0 0-96,-1 0-97,21 0 225,0 0 193,21 0-1,19 0-128,-22 0 32,23 0-32,18 0-32,-19-19 0,0 19-32,-1 0 64,1 0-32,-19 0 0,17 0-64,-18 0 64,-20 0 64,21 0 32,-21 0 192,-21-20-96,21 20-63,-20-20-1,20 20-128,-18 0 0,-2 0 64,-1-20-160,1 20 96,-20 0-129,21 0-223,-21 0 128,20 0 64,0 0-161,1 0-63,19 0 384,19 0-32,1 0-32,0 0 32,20 0 32,-21 0 0,21 0-32,1 0 0,-21-21 32,-20 21 0,18 0 0,-18 0 96,0 0-64,-18 0-32,18 0 160,-20 0 0,-1 0-128,1 0-32,0 0 64,0 0-96,1 0-32,19 0-128,-20 0 160,20 0-96,-20 0-192,20 0-97,0 0 193,0 0-96,20 0-33,-20 0-31,20 21 160,-20-21 32,19 0 64,1 0 96,-20-21 0,0 21 96,20 0 128,-20 0 64,0-19-256,-20 19 0,20 0 32,-20 0-32,1 0 96,-1 0 224,-20 0 97,1-20 63,19 20-384,-20 0 0,19 0 1,21 0-514,0 0 257,0-20 128,21 20-32,-1-19 32,20 19 0,-1-21 64,-19 21-64,20 0-32,-40 0-96,0 0 256,0 0-128,0 0 32,-20 21 32,0-21 0,0 19 0,-19-19 0,19 20-32,0-20 64,0 0-256,20 0 0,20 0 160,0-20-33,0 20-31,-1-19 96,21 19-32,-20-21 0,0 21 0,-1-20 0,-19 20 64,20 0 0,-20 0 32,0 0 32,0 0 129,0 0-129,0 0 0,-20 0-32,20 0-32,0 0 0,-19 0 0,19 0-32,-20-19 0,20 19 0,-20 0-64,20 0-32,0 0-192,0 0-1,0 0 129,0 0-32,0 0 32,0 0-32,0 0 192,0 0 96,0 0 64,0 0 128,0 0 32,0 0-159,0 0-97,0 0 0,0 0-64,0 0 32,0 0-128,-20-20 0,20 20-33,0 0-287,0 0-128,0 0-481,0-20-513,0 20-704,0 0-2338</inkml:trace>
  <inkml:trace contextRef="#ctx0" brushRef="#br1" timeOffset="138384.9152">1924 9279 5765,'0'20'-320,"0"-20"1056,0 0 1539,0 0-129,0 0-1506,0 0-512,0 0 96,0 0-384,0 0-1121,0 0-1217,0 0 352,0 0 288,0 0-384</inkml:trace>
  <inkml:trace contextRef="#ctx0" brushRef="#br1" timeOffset="138486.9209">1924 9279 416,'0'-19'2274,"-20"19"-1313,20 0-673,0 0-384,-20 19-192,20-19-833,0 0-64,0 20-63</inkml:trace>
  <inkml:trace contextRef="#ctx0" brushRef="#br1" timeOffset="139135.9582">1884 8882 1889,'-19'20'2371,"-1"0"-1987,0-1 257,20-19-417,0 21 128,0-21 257,0 19 95,20 1 385,-20-20 321,20 0-97,-1 0-608,1 0-449,0-20-96,-20 1 128,20-2 65,-20 21 63,0-19-192,-20-1-224,20 20 96,-20-20-192,0 20-32,1 0 0,-1 20 32,0-20 32,20 20 32,0-1 0,0 2-64,0-2 128,20 1 32,0-20-32,-1 20 224,1-20 289,0 0 255,-20 0-191,20-20-289,-20 20-128,20-20 33,-20 1-65,0 19-160,0-21-128,-20 21-129,20-19-63,-20 19-64,20 0 63,-20 0 161,20 19 96,-20-19-32,20 21 64,0-21-128,0 19-257,0-19-351,0 20-4261</inkml:trace>
  <inkml:trace contextRef="#ctx0" brushRef="#br0" timeOffset="152290.7106">13934 3577 11915,'0'0'1089,"-20"0"-833,20 0 160,20 0-127,-20 0 415,21 19 65,-1-19-288,19 0-193,21 0-64,-1 0 0,0 0 33,21 0-1,-21 0-64,0 0-128,2-19-96,-21 19-32,-1 0-256,1-21-321,-20 21-384,-1-20-576,-19 20-353,20-19-865,-40-1-3107</inkml:trace>
  <inkml:trace contextRef="#ctx0" brushRef="#br0" timeOffset="152520.7237">14410 3437 2722,'-20'0'5990,"20"-20"-4741,0 20-673,0 0-351,20 0 992,1 0 0,-1 0-512,20 20-225,-1-20-96,1 20-127,19 0 159,-19-20-32,-1 20-223,-19 0-65,-20-1-64,0 1 32,-20 20 160,-19-20-64,-1 19 0,-19-18-64,-1 18-32,1-19-224,-2 20-1153,23-20-2370</inkml:trace>
  <inkml:trace contextRef="#ctx0" brushRef="#br0" timeOffset="156636.9589">14054 5524 9320,'0'0'2050,"0"0"-993,0 0 801,0 0-449,0 0-320,20 0-256,-1 0-96,1 0-64,20 0-161,-1 0-288,1 0-32,19 0 1,-19 0-97,19-20 32,2 20-128,-2 0 64,1-20-128,-21 20 32,1-20-160,0 20-97,-21 0-351,1-19-129,-20 19-128,0 0-224,-20 0-1089,20-20-705,-19 20-1345</inkml:trace>
  <inkml:trace contextRef="#ctx0" brushRef="#br0" timeOffset="156860.972">14530 5345 9865,'-20'20'2819,"20"-20"-2243,0 0-352,0 0 545,20 0 288,20 19 0,-20-19-641,39 0-255,-19 0-1,19 21 32,-18-21 32,-3 20-32,-17-20-288,-21 20 160,0-1 64,0 21 33,-21-20-97,-17 20 32,-3-20 0,1 19-192,-19 1-1410,19 0-2978</inkml:trace>
  <inkml:trace contextRef="#ctx0" brushRef="#br0" timeOffset="165141.4456">19075 10353 3363,'-18'0'1986,"18"0"-129,0 0 97,0-20-288,0 20-449,-20 0-448,20 0 63,0 0-31,-21 0 64,21 0-256,-20 0-257,0 0-192,2 0-128,-3 0-32,1 0 32,-20 0-32,21 0 96,-21 0 96,0 0 161,1 0 95,-1 0-224,1 20-96,-1-20 65,-1 19-289,3 2 96,-3 18 32,1-19 32,21 20-96,-1 0 64,0-1 0,0 1-64,0 19 128,20-18-96,0-2-32,0 21 0,0-1 64,20 1 256,20-20-320,-1 19 64,21-18 32,-1-2-96,22 1 160,-2-20-96,0-20 96,0 20-160,20-40 160,-20 20-96,21-40-96,-20 20-32,-21-19-64,0-21 320,2 20-160,-21-20 257,-22 0 127,3 1 32,-21-20 289,-21-1 192,-17 20-257,-23 0-287,2 21 31,-20-1-128,19 1-160,-19 18-192,20 21-160,-2-19-513,23 19-576,-3 0-641,41 19-1569,0-19-3428</inkml:trace>
  <inkml:trace contextRef="#ctx0" brushRef="#br0" timeOffset="166050.4976">18838 9916 96,'0'0'1665,"0"-21"705,0 21-159,0 0-578,0-19-31,0 19-33,0 0-224,-20-20-160,0 20-192,0 0 0,1-20-128,-1 20-288,0-20-225,-20 20-160,21 0-32,-21 0-128,19 20 0,-19-20 0,1 20 65,-1 0-33,-19-1 0,19 2-32,-19-2-257,-2 21 482,3 0-193,17 0-96,-18 20 0,0-21 96,-1 21-64,21-1 64,-1 1-64,0 0 0,1-1 0,19 21 160,0-20 32,20-1 0,-21 20 1,21-19-97,21 19-64,-21 1-32,40-1-96,-20 1-225,19 0 1,40-1 160,-19-20 192,39 21-128,-19-21 128,39-19-64,-20 20 96,21-20-64,-1-20 192,-1 19-288,1-39 192,21 20 0,-21-20-32,-1-20 96,-19-19-128,2-1-64,-2 0 32,-40 0 32,20-19-96,-19-21 256,-21 1-352,2-1 320,-3-19-256,3-21 96,-21 1 161,-20 20 159,-20-1 609,-39 22 160,-2-3 32,-18 2 192,-20 19-608,0-19-417,0 20-192,-1-1-160,-19-20-64,40 41-321,0-21-351,-2 20-578,22 20-351,19 20-449,21 0-1282,19 0-5572</inkml:trace>
  <inkml:trace contextRef="#ctx0" brushRef="#br0" timeOffset="167334.571">18759 9398 7783,'-20'-19'416,"20"19"545,-20-20-256,0 20-33,0-20 33,1 20 160,-1-20 192,-21 20 0,1 0-96,1 0-160,-1 0-481,1 0-224,-1 0-96,0 0 0,1 20 0,-1-20-32,1 20 64,-1 0-64,-19 19 64,18-18-64,-18 18 64,-1 0-32,1 22 0,-1-22 0,1 21 64,18-20-64,-18 19 64,19-19 0,-19 20 64,19-1-64,20 1 161,-19 0 95,19 19-192,0-20 96,0 1 32,1 0-159,19 20-33,-20-21 0,0 21-32,-1-1-64,1-20 128,2 21-128,18 0 96,-20-21 32,20 21 32,-21-1 64,21 1 32,0-20-192,21 19-32,-21 0-64,20-19-160,-2 20 128,23-21 128,-1-19-64,-1 20 128,1-21-128,-1 21 256,1-21-128,19 1-288,1 20 545,-1-20-417,2-2 160,18 3-64,20-1 128,0-20-224,1 19 128,-21-19-32,20 20 320,0-20 193,0-1 255,1 1-575,-1 0-33,20 0-64,0 0 32,1-20-64,-1 0 0,-1 0-64,1-20-64,1 0 128,-21-20-64,20 1 32,1-1 1,-21-19 95,-20-21-64,0 0-192,-18 1 416,-23-20-160,3 20 32,-21-21 1,0 1-97,-20-1-96,19-19 32,-19 20 0,0-20-128,0-1-129,-19 1-63,-1 0 256,0 0-224,-21 19 256,3 1 0,-3 0 64,-18-1-32,-21 21 64,1-21-96,-21 21-64,1-1 64,0 21-513,-20-21 802,1 21-642,-2-1 610,-19 20-129,-1 0 0,2 0-192,-1 20 32,20 1-128,-1 19-385,21 0-800,20 19-481,20-19-1441,-2 20-1762</inkml:trace>
  <inkml:trace contextRef="#ctx0" brushRef="#br0" timeOffset="168993.6659">18460 8604 3715,'-19'0'2787,"-1"0"63,20-20-800,-20 20-672,0 0-482,0 0-191,1 0-353,-1 0-223,0 0-97,-21 0 32,23 0 224,-22 0 128,-1 20-95,-18-1 95,19-19-128,-19 21-63,0-2-193,-1 2 0,1 18 224,-2-19 96,2 0-128,-1 20-192,-19-21 129,20 21-193,-20-20 192,18 20-160,-18 0 96,20-1-128,-1 1 64,1 0-64,-1 0 64,1-1-96,0 1 160,19 20-160,-1-21 160,2 21-64,19-1 0,-20-19 64,20 19-64,-19 2 96,19-1-160,0-1 256,0 1 321,1-1-353,-21 1-96,20 19-64,-1-19 32,3 19-64,-2-19 32,-1 20-32,1-21 64,0 20-64,20-19 64,-18 19 129,18 2-65,-21-3 0,21-18 64,0 20-160,0-1 64,0-19 0,0 19 0,21 1 96,-21-20-95,18 19-1,-18 0 0,20 1-96,-20-21 64,20 21-64,1-20 128,-1 19-64,-2-19 32,23 19 0,-21-19 96,0 18-128,19-17 129,1-2-97,-1 21-192,1-21 128,19 1-32,-19 20 64,21-21-96,-2-19 64,-19 0-96,-1 0 32,21-1 32,-21 1-32,40 19-33,-18-19 130,18 19-33,0-18-32,20-2 32,-20 0-64,20-18-161,2 19 354,-2-20-161,0 19-65,19-19-31,-19 0 128,21 0 0,-21-20-320,20 20 512,-19 0-224,19-20 96,0 0-160,1 19 64,-21-19 0,19 0-160,-19 0 32,20 0-96,-19-19 160,19 19-32,0-20 96,-19 0 32,19 20 64,-20-20-32,0-20 32,1 20-32,-1-19-160,-20-1 128,0 0 32,20 1-128,-38-22 64,18 2 96,0-20-64,0-20 32,2-2 32,-2-18-64,-20 20 0,-19 0-64,-20 0 32,0 0-160,-1-1 288,1 1 0,-20 0-416,0 0 576,0-2-256,0 2 33,0-20 31,-20 20 128,1 0-96,-1-21-64,0 21-64,-20 0 96,1-21-128,-2 21 64,3-1-128,-23-19 96,2 20 0,-1 0-32,-19-21 0,0 21 0,0-20 32,-2 19 0,-18 0 128,0 22-160,-19-22 32,-2 1 0,1 19 0,-21 1 32,2 19-128,-1-20 32,-1 21-192,2-1 128,-1 21-1,-1-1 33,2 0-192,-1 21-737,20-2-769,-19 21-2306,-2 0-9320</inkml:trace>
  <inkml:trace contextRef="#ctx0" brushRef="#br1" timeOffset="173160.9043">16951 12399 12395,'-18'-20'1089,"-2"1"-640,20-2 832,-20 21-865,-1-20-320,21 20-32,-20 0-128,20 20 64,-20-20-64,20 21 32,-19-2 32,19 1-96,0 0 64,0-1-128,0 2 64,0-21 64,0 20 64,19-20-64,1 0 64,0 0 32,1-20 32,-1 20 192,0-21-95,-20 2-33,0 19-96,0-20-32,0 0-32,-20 20-256,0 0 63,-1 0 129,1 0 64,0 0 0,1 20-32,19-20-32,-20 20 64,20-1-32,0-19 32,20 21 64,-1-21 0,1 0 32,21 0 0,-21-21 33,0 21 127,-2 0 0,-18-19-32,0-1-32,0 20-159,-18-20-66,-2 20-63,0 0-160,-1 0-64,21 0 192,-20 20 96,20-20-160,0 0-97,0 0-415,0 20-450,20-20-1024,1 0-2754</inkml:trace>
  <inkml:trace contextRef="#ctx0" brushRef="#br1" timeOffset="174117.9589">16852 12399 2626,'0'0'1537,"0"0"-191,0 0 255,0 0 385,0 0-256,0 0-481,0 0-224,0-20 96,0 20-288,0 0-193,0 0 1,20-19 0,-20 19-161,21 0-32,-1-21-95,0 1-65,19 1-32,1-1 33,19-20-193,-19 0 64,19 1 64,-19-1 64,-1 20-63,1-19 63,1-1-160,-3 20 320,-17 0-448,-1-1 32,0 2-96,-20 19-32,0 0-128,0 0-128,0 0 63,0 0-319,0 0-97,0 0-448,0 0-705,0 0-832,-20 0-2467</inkml:trace>
  <inkml:trace contextRef="#ctx0" brushRef="#br1" timeOffset="174377.9739">17230 11923 1057,'-20'0'9480,"20"0"-8070,20-21-1,-1 21 225,21 0-705,1 0-481,18-19-224,0 19 161,1 0 191,-1 0-95,1 0-417,-41 19 0,1 2-160,-20 17-33,-20-17-95,1 19 192,-21 0 64,20-21-32,-19 21 0,19-20-64,0-20-32,20 20-673,0-20-1056,0 0-2051,0-20-6918</inkml:trace>
  <inkml:trace contextRef="#ctx0" brushRef="#br1" timeOffset="174898.0036">17727 11823 9577,'0'-20'2530,"0"20"-1633,0 0 1537,0 0-544,0 0-1185,-21 0-609,21 0-256,-20 0 224,20 20-257,-20 0 65,20 0-192,0 0 32,0-20 160,20 19-97,0-19 129,1 0 128,-3 0 32,23 0 64,-21-19 129,0-1-1,-20 0 32,0 0 161,0 20-193,-20-20-160,0 20 0,-1 0-96,-17 0-64,17 0 96,1 20 0,20-20-160,-20 20-96,20 0 224,20-20-192,0 0 192,1 20-32,-3-20 32,2 0 128,-20 0-32,21 0 96,-21-20 64,0 20-352,-21-20 352,21 20-320,-20-20-480,2 20-449,18 0-897,-21 0-1025,21 0-2914</inkml:trace>
  <inkml:trace contextRef="#ctx0" brushRef="#br1" timeOffset="175185.0201">17686 11764 11242,'-20'-20'2627,"20"0"-1955,20 0 609,0 0 97,19 0-161,2-19-416,19 19-289,-1-20 97,20 1 192,-19 18-321,-1-19-320,-18 21-32,-3-21-64,-17 20 64,-1 0-256,0 20 0,-20-20-96,0 20-545,0-20-64,0 20-95,-20 0-770,20 0-1665,-20 0-2883</inkml:trace>
  <inkml:trace contextRef="#ctx0" brushRef="#br1" timeOffset="175431.0341">18004 11306 10826,'0'0'1473,"0"-19"-832,0 19 928,40 0-512,-21-20-544,21 20-161,1 0 129,-3 0 223,3 0-63,-3 0-129,-17 20-352,-1-1-31,-20 1-129,-20 0-97,-1 20-31,3-20 96,-2-1 0,0 2 32,-1-21-64,1 19 96,2-19-512,18 0-609,0 0-1442,18 0-1793</inkml:trace>
  <inkml:trace contextRef="#ctx0" brushRef="#br1" timeOffset="176138.0746">18302 11267 9384,'-20'20'1698,"-1"-20"-737,21 0 1633,0 0-960,0 0-929,0 0-449,0 0 64,21-20 32,-1 20-127,0 0-161,0-20 192,-20 20 0,19-20 321,-19 20-321,0-20-160,-19 20 32,-1 0-160,0 0-64,0 0-32,-1 20 128,21-20-128,0 20-64,0-20 96,0 20 96,21-20-129,-1 0 226,0 0-65,0 0-32,-20 0 128,0 0-32,0-20 192,0 20-64,0 0-224,0-20 257,-20 20-257,20 0 96,-20 0 64,20 0-320,0 0 128,-20 0-417,20 0-95,0 20 63,0-20 97,20 0 96,-20 0-65,0 20 161,0-20 352,-20 0-160,20 0 32,-21 0 32,3 0 321,18 0-193,-20 0 64,20 0-32,0 0-320,0 0 288,0 0-288,0-20 224,20 20 161,-2-20-129,23 20 160,-1-20 0,-1 1 161,1-1-193,-20-20 193,19 20-289,1-19-32,-19 18-64,-21 1-96,0 20 0,0 0-544,0 0-353,0 0-385,0 0-191,0 0-545,0 0-801,-21 20-2882</inkml:trace>
  <inkml:trace contextRef="#ctx0" brushRef="#br1" timeOffset="176426.0909">18421 10949 64,'-40'-20'11595,"40"20"-10603,0 0 130,0 0 543,0 0-832,20-20-577,20 20-160,-1 0 64,1 0 289,-1 0-1,1 0-159,1 0-97,-21 0-32,-1 20-160,-19 0 32,0 0-64,-19-1-96,-1 2 0,-21 18 32,21-18-33,0-2 129,2 1-128,18-20 32,0 0-576,-21 0-738,21 0-800,21 0-1473,-21 0-5638</inkml:trace>
  <inkml:trace contextRef="#ctx0" brushRef="#br1" timeOffset="176860.1159">18719 10909 5957,'-20'20'96,"20"-20"-288,0 0 1089,-20 20 672,20-20-159,0 0 223,20 0 1,-20 0-353,20-20-384,0 20-160,19-20-1,-19 0-255,0 0-65,0 0-352,-20 1-32,20 19-32,-20-20-32,0 20-416,0 0-737,19 0-225,-19 0-640,0 20-1505,20-20-2883</inkml:trace>
  <inkml:trace contextRef="#ctx0" brushRef="#br1" timeOffset="177183.1343">18778 10711 6277,'0'0'1666,"20"0"480,-20 0 128,0 0-480,20 0-449,0 19-352,0-19-288,-1 0-289,1 0-320,0 0 0,0 0-96,19 20 0,-39-20 0,20 0-96,-20 20-64,0-20 128,0 0-64,-20 0 32,20 20 160,-18-20-64,-3 20-32,21 0-32,-20-20 32,20 19-96,0 1-513,0 0-896,20-20-769,-20 20-2082</inkml:trace>
  <inkml:trace contextRef="#ctx0" brushRef="#br1" timeOffset="177732.1657">18917 10770 4067,'0'-20'4773,"0"0"-3940,0 20 1056,0 0 418,0 0-1411,-20 20-607,20-20-193,-20 20-96,20 0 0,0 0 32,0 0-32,0-20 32,20 19-32,-20-19 224,20 0-32,0 0 0,1-19 33,-3-1-33,-18 20 128,20-20 65,-20 0 31,0 0-96,-20 0-96,20 1-127,-39-1-129,19 20-33,0 0-159,-19 0 64,19 20 0,0-1 96,20 21 32,20-20-64,0 0 64,-1 0-32,21-1 32,1-19 64,-23 0 224,22 0 32,-19 0-64,-1-19 161,-20-1-225,0 0 32,-20 0 96,-1 0-95,-19 0-129,1 1-225,19 19-415,0 0-257,0 19-512,20-19-1057,0 20-2595</inkml:trace>
  <inkml:trace contextRef="#ctx0" brushRef="#br1" timeOffset="181466.3793">5935 12360 4163,'-20'19'481,"-1"-19"-705,21 0 320,0 0 416,0 0 353,21 0-609,-21 0-160,20-19-32,-20 19 353,0 0-65,18 0-31,-18 0-289,0 0-97,0 0-607,0 0 287,0 0 353,0 0-32,0 0-640,0 0-3460</inkml:trace>
  <inkml:trace contextRef="#ctx0" brushRef="#br1" timeOffset="184531.5543">5915 12360 32</inkml:trace>
  <inkml:trace contextRef="#ctx0" brushRef="#br1" timeOffset="187437.7209">5915 12360 1409,'-21'0'2947,"21"0"-929,0 0-513,0 0 161,-20 0-65,20 0-192,0 0-31,-20 0-161,20 0-224,0 0-192,0 0-225,0 0-256,0 0 33,0 0 63,0 0-64,20 0-159,0 0-1,-20-21 96,21 21-192,-1 0 128,-2-20-192,2 20 97,1-19-97,-1 19 128,19-20-352,-19 0 544,20 0-608,-1 20 576,-19-20-384,20 0 128,1 20-96,-3 0 0,-18-19 64,21 19-64,-2 0 64,1 0 0,-1-20-96,1 20 64,19-20 128,-19 0-256,19 0 128,-19 20 0,19-20 0,2 1-32,-23-1 64,23 0-32,-22 0 0,1 0-32,20-1 32,-21 21-96,22-19 224,-2 0-224,-1-2 0,3 2 32,-22-1 32,1 0 32,0 0-64,-1 0 128,-19 20-96,21-20-129,-23 20-63,22-19 160,-19-1-192,-1 20 160,19-20-64,-19 20 224,0-20-192,0 0 256,-1 20-224,-19 0 128,0 0-32,0-20 32,0 20-96,0 0 0,-19 0-65,19 0-63,-20-19 96,20 19-32,-20 0 224,20-20-224,-20 0 96,-1 20 32,3-20 128,-2 20-192,-21-20 128,21 20-96,-19-20 96,-1 20-96,1 0 0,-1-19 128,0 19-128,1 0 32,-1 0 32,1 0 96,-1-21-64,-1 21-64,3 0-32,17 0 0,1 0 0,0 0 64,1 0-64,19 0-64,0 0 32,19 0 32,-19 0 32,20 0 0,0 0-32,21 0 64,-3-19-32,3 19 0,-3-21-192,23 2 64,-22-2 64,21 2-32,-1-1 32,2 0 64,-23 0 0,3 20 0,-3-20 0,3 0 0,-21 20 0,-20-19 32,0 19 64,0 0-128,-20 0-96,-21 19 160,3-19-96,-3 0 64,3 0 0,17 0 32,-39 0 0,21 0-32,-1-19 0,-19 19 128,19-20-96,1 20-96,-1-20 160,-1 20-160,3-20 96,17 20 0,1-20-32,20 20 96,0 0-192,0 0 64,20 0-32,1 0 64,17 0 0,3-19 0,-1 19-96,19 0 96,-19 0 0,-1-20 0,1 20-32,-1-20 128,-19 20-128,0 0 0,-20 0 128,0 0-128,-20-20 64,0 20-96,-19 0 192,-21 0-288,21 0 224,-22 20-32,3-20-128,-1 0 192,18 0-96,21 0 0,0 0 96,20 0-64,0-20-160,20 20 64,21-20 64,17 20 128,3-20-192,18 1 64,-20-2-96,1 21 64,-1-20 64,-18 20 0,-3-19 64,-18 19 32,-20-21 64,0 21-32,-20 0-192,0 0-32,-19 0 96,-21 0-32,21 0 0,-40 0 0,19 0 32,1-19 32,-2 19-64,23-20 64,-3 20-96,41 0 64,0-20-192,0 20 32,41 0 64,-3-20 0,23 0 32,18 0 96,0 20-96,-19-20 96,19 1-32,-20-1-128,-18 20 192,-3-20-96,-17 0 32,-1 20 64,-40 0 32,-1-20-256,-17 20 128,-23-20-96,2 20 160,0 0-96,-21 0-32,21 0 128,0 0-128,19 0 96,-1 0-32,23 0-32,18 0-32,18-19 0,23 19 32,-1-20 32,19-1 32,0 2-32,1-1 32,-21 0-64,21 20-32,-39-19 64,-3 19 64,2-21 0,-40 21-128,2 0 64,-23 0-64,-18 21 0,19-21 64,-19 19 32,-1-19 64,21 0-224,-1 0 160,19 0-32,21 0 64,0 0-96,21-19 128,-1 19-224,18-21 96,23 21 32,-22-20-32,1 1-64,19-2 192,-39 21-128,20-19 64,-19-1 0,-3 0 0,-18 20 96,-18-20-192,-3 20 32,-19 0-32,-19-20 96,-1 20-64,1 0 64,0 0 0,-2 0-32,23-19-64,18 19 128,-1 0-32,21-21-96,21 21 0,-1-19 64,18-1-64,23 20 32,-22-20-65,21 0 162,-1 0-65,-19 0 32,19 1-64,-39-1 192,1-1-96,-21 2 160,-21-1-288,-19 20 32,1 0-64,-21 0-257,-19 20 578,20-20-321,-2 0 96,23 19-64,18-19 192,20 0-160,0 0-97,20-19 129,18 19-64,23-20 128,-2 0 65,20 1-161,-19-22 64,-21 22 0,22-1 96,-23 0-96,-18 0-32,1 0 96,-21 0-128,0 0 96,-41 20-128,3-19 32,-3-2 32,-18 21 0,19-19 32,-19 19-32,19 0 64,-1-20 32,23 20 0,-2-20-32,20 20 32,0 0-96,20-20-64,-2 0 64,3 20 96,19-20-192,-20 1 96,-1-1 0,1 20 32,-20-20 64,0 20-192,-20-20 64,1 20 0,-21-20-32,20 20 96,-19-20-64,-1 20 128,-1 0-160,23 0 128,18-19-64,0 19 128,0-21-256,18 2 64,2 19 64,21-20-32,-3 0-32,3-21 32,-1 22 32,-21-1 32,1 0 0,-20 20 0,0-19 0,0 19 0,0-21 0,-39 21-96,19-20 96,-20 20-96,19 0 128,-17 0-160,38 0-64,0 0-256,0 0-33,20 0 257,-2-19 96,23 19 32,-1-20 32,-21 0 32,21 0 0,-20 20 32,-20-20 64,0 20 0,0-20 0,-20 20-96,0 0 64,0-19 32,1 19 0,-1 0 64,0-20-31,20 20-33,0-20 160,0 0-192,20-20 0,-20 20-32,20-20-32,-1 21 128,1-21-32,0 0 128,-20 20 65,20-20-225,-20 21-32,-20-1-160,20 20-225,0-20-191,-20 20-65,20 0-127,0 0-321,20 0-129,-20 20-960,0-20-7110</inkml:trace>
  <inkml:trace contextRef="#ctx0" brushRef="#br1" timeOffset="190733.9093">21220 3199 14381,'-19'0'1345,"19"0"1,0 0-129,0-21-416,39 2-193,1-20 129,19 18-225,1-19-127,40-19-65,-21 19-160,20 1-64,0-1-128,-20 0-64,-18 19-448,-2 2-674,-19 0-639,-40-1-1827,0 20-4227</inkml:trace>
  <inkml:trace contextRef="#ctx0" brushRef="#br1" timeOffset="190991.9239">21379 2762 12940,'0'0'448,"0"0"-320,0 0-64,0 0 32,0 20 161,0-1-97,-20 21-64,0 20 0,-19-1 96,-1 21 32,0 0 737,-19-22 256,38 3-256,1-22-480,2 1-385,36-20 32,2 0 96,41 0-64,18-20-384,0 0-897,20 0-2178,0-20-9513</inkml:trace>
  <inkml:trace contextRef="#ctx0" brushRef="#br1" timeOffset="191586.9582">24595 3994 13805,'60'-40'1569,"-60"20"-1633,0 20-64,0 0 160,-20 20 288,0 20 353,-21-1 352,-17 21-64,17 0 32,-18-1-289,-20 1-127,19 20-289,-19-21-192,20 1-288,-2-21-449,23 1-159,17-20-161,1 0-897,20-20-1825,0 0-1891</inkml:trace>
  <inkml:trace contextRef="#ctx0" brushRef="#br1" timeOffset="191823.9718">23920 4312 16207,'-20'19'-609,"20"-19"257,0 21 576,0-2 417,0 21 127,-20-20-319,20 20-257,-20-1 321,20 1 191,0 0-191,-19 0 31,19-21 65,19 1-161,1 0-95,20-1-321,19-19-161,2 0-287,-3-19-513,1 19-1473,2-20-3235</inkml:trace>
  <inkml:trace contextRef="#ctx0" brushRef="#br0" timeOffset="196483.2382">15125 6696 7943,'20'0'769,"-20"0"224,0 0 832,0 0-415,0 0-321,0 0-577,0 0-223,-20 0-1,0 21-192,-19-2 64,19 1-128,-39 0-32,19 0-96,0 0 0,1 0 96,19-20 0,-21 19 32,23 1-64,-2 0 32,20 0 128,20 0 64,-2 0 96,2-1 97,21 1-1,-2 0-192,21 0 65,-1-20-97,1 20-96,-21-20-64,1 0-288,-19 20-801,-21-20-1250,0 19-1857</inkml:trace>
  <inkml:trace contextRef="#ctx0" brushRef="#br0" timeOffset="196679.2495">14789 7213 12043,'38'20'961,"-17"0"-353,19-20-31,19 0 480,-19 0 0,-1 19-801,1-19-352,-1 20-480,1-20-449,-20 20-321,-20-20-576,21 0-1921</inkml:trace>
  <inkml:trace contextRef="#ctx0" brushRef="#br0" timeOffset="197320.2861">15463 6955 10473,'0'0'1442,"0"0"-1282,20 0 1377,-20 19 65,39 1 160,1 0-449,1 20-737,18-1-191,-1-18-225,3-2-128,-22 21 96,21-20-224,-21-20-128,1 20-353,-20-20-448,1 0-704,-3-20-2499</inkml:trace>
  <inkml:trace contextRef="#ctx0" brushRef="#br0" timeOffset="197508.2969">15880 6895 12267,'-20'20'1281,"20"0"-704,-20 19 832,0 1-64,-19 0-512,-1-1-544,1 22-257,19-22-32,-21 1-321,21-20-223,20-1-802,-18 1-1344,36 0-2723</inkml:trace>
  <inkml:trace contextRef="#ctx0" brushRef="#br0" timeOffset="197746.3105">16237 7154 9673,'0'0'2626,"0"19"-2113,-19 1 1473,19 0-129,0 20-576,0-21-544,0 21-609,0-20-32,19 20-320,-19-21-288,20-19-385,0 20-673,-20-20-2562</inkml:trace>
  <inkml:trace contextRef="#ctx0" brushRef="#br0" timeOffset="198070.3289">16753 6895 15438,'60'-20'609,"-60"20"-962,0 0 706,-20 0-1,-20 20 225,-19 20-65,-1-20-128,21 19 65,-1-19 95,1 0-191,19 0-289,20 0 0,0-20 192,20 19 0,19 2 161,1-21-161,-1 19-128,1 2 32,19-21-256,-19 19-416,-20-19-802,0 0-1632,-1 20-8041</inkml:trace>
  <inkml:trace contextRef="#ctx0" brushRef="#br0" timeOffset="198229.3381">16575 7233 15694,'0'20'961,"20"-1"-704,-20-19 1120,39 20 96,-19-20-320,0 20-768,20-20-738,-21 20-832,21-20-705,-20 20-2690</inkml:trace>
  <inkml:trace contextRef="#ctx0" brushRef="#br0" timeOffset="198792.3703">17448 6816 10217,'-19'-20'1858,"19"20"-1794,0 0 1089,0 20 993,0 19-160,-20 1-577,20 20-448,0-1 0,20 1-288,-20-1-321,0 1-352,19 0 32,1-21-224,-20 1-673,20 0-544,-20-21-897,0-19-3460</inkml:trace>
  <inkml:trace contextRef="#ctx0" brushRef="#br0" timeOffset="199463.4087">13993 6855 12491,'-18'-19'801,"18"-1"-320,-20 20 800,-1 0-256,1 0-225,-18 20-511,17-1-225,-19 21-32,20 20 0,20-1 32,0-19 32,20 20 0,0-20-64,21-1 64,-3-19 193,3 0 255,18-20 225,1 0-193,-1-40 225,0 20-320,-19-39-33,-40 19-256,0 0 96,-20-20-63,-19 21-33,-1-1-192,-39 20-128,0 0-321,18 20-1152,-18 20-1250,20-20-5765</inkml:trace>
  <inkml:trace contextRef="#ctx0" brushRef="#br0" timeOffset="200184.4499">20049 7014 4163,'-40'-40'11051,"20"21"-10090,-19-1-545,-2 20-320,21 0-128,-18 20-32,-3 19 128,21 1-32,20 19 64,-19 2-96,19-22 96,19 21 1,21-21-1,1 1 192,18-20 32,20-20 769,-19 0-96,-1 0-384,0-20-33,-19-20-127,-20 1-65,-20 19-96,-20-20-159,-20 1-33,-19-1-225,0 19-159,-21 2-160,21-1-449,18 20-576,3 0-1058,17 0-1280,21 0-3653</inkml:trace>
  <inkml:trace contextRef="#ctx0" brushRef="#br0" timeOffset="200422.4636">20863 6836 16271,'99'-20'1217,"-79"20"-672,-40 0 287,0 20-511,-39-20-97,-1 19 160,1 1-95,18 20 191,-18-20-64,39 0 65,0-20-161,20 19 129,20 1-65,0 0-192,39 0-32,2 0 0,-2 0-352,20 20-384,-39-40-738,-1 19-768,-19 2-2338</inkml:trace>
  <inkml:trace contextRef="#ctx0" brushRef="#br0" timeOffset="200566.4718">20644 7213 15150,'-40'40'3171,"40"-40"-3171,0 19 737,40 1 416,19 0 128,2-20-993,-2 20-736,1-20-417,-1 20-576,0-20-1987,-19 0-10056</inkml:trace>
  <inkml:trace contextRef="#ctx0" brushRef="#br0" timeOffset="200769.4833">21319 7054 15726,'60'20'1634,"-21"-20"-673,-19 19 544,20 2-960,-1 19 63,-19-21-351,21 1-289,-3 0-449,-17 0-576,-1-20-705,0 0-2241,-20 0-6183</inkml:trace>
  <inkml:trace contextRef="#ctx0" brushRef="#br0" timeOffset="200948.4933">21677 6915 15662,'-40'59'1794,"1"1"-1057,-2-20 1345,21 19-545,-18 1-1088,17 0-289,21-1-160,0-19-385,0-1-383,0-19-1058,21 0-1569,-3-20-6439</inkml:trace>
  <inkml:trace contextRef="#ctx0" brushRef="#br0" timeOffset="201302.5139">21954 7233 17232,'21'-20'64,"-1"20"192,0 0 1153,-2 0-832,3 0-449,-1 20-160,0-20-96,-20 20 64,0-1-32,-20 1 64,0 0-64,-1 0 128,-17 0 0,38 0 32,-20-1-64,20 1 96,0-20-96,20 0 96,0 20-288,19-20-705,-19 0-448,20-20-1570,-21 20-5989</inkml:trace>
  <inkml:trace contextRef="#ctx0" brushRef="#br0" timeOffset="201605.5312">22730 6974 16047,'0'0'-1282,"-21"0"1058,1 0 481,-20 20 511,1 0-127,19 0-577,-20 0-32,20 0 0,20-20 64,0 19 256,0 21 33,20-19-1,20-2-64,-20 1 1,19 0-193,1-20-128,1 20-449,-23-20-832,2 0-2626</inkml:trace>
  <inkml:trace contextRef="#ctx0" brushRef="#br0" timeOffset="201785.5415">22511 7272 17808,'79'20'225,"-40"0"928,1 0 320,0 0-288,19 0-768,-18-1-417,-21-19-289,-2 20-383,3 0-1410,-21-20-2082,0 20-9353</inkml:trace>
  <inkml:trace contextRef="#ctx0" brushRef="#br0" timeOffset="202059.5572">23126 6756 15150,'0'20'961,"0"0"-577,19 20 801,-19 19 481,20 20 63,0 1-287,0 20-609,-20-21-353,21 0-320,-3 0-128,2-19-32,21-1-512,-41-18-705,20-1-513,-20-21-1121,18-19-5124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01:07.824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1229 1609 6630,'-20'20'320,"20"-20"961,-20 0-384,20 0-160,0 0 352,0 0-32,0 0-769,0 0-224,0 0 64,20 0 0,0 0 193,1 0 95,-1 0-128,18 0-159,23-20-65,-2 20 0,0-20-32,1 1 0,-1 19-32,20-20 0,-18 20 0,18 0 0,-20 0 64,21 0-64,-1 0 32,-20 0 0,2 0-32,18 0-32,-20 0 32,21 20 32,-1-20 0,0 0-32,21 0 0,-21 0 0,0 0 32,22 0-32,-22 0 0,0 0 0,20 0 32,0 0-32,0 0 64,1-20-32,19 20-32,-20 0 128,21-21 0,-21 21 64,20 0-160,-20 0-64,1 0 64,-1 0-32,0 0 0,19 0 0,-17 21 33,-22-21-66,20 20 66,20-20-1,-19 0 0,-1 0 0,19 0 0,1 0-32,0 0 0,21 0 32,-21-20-64,-1 20 0,22 0 32,-21 0 0,0 0-32,19 0 0,-18 0-33,19 0 33,-19 0 0,18 0 64,1 0-64,1 0 96,-2 0-64,1 0 33,19 0 63,-18-21 0,-1 21 64,-1 0 32,-18 0-96,-1 0-96,-20 0-96,-20 0-256,0 0-930,-38 0-2177</inkml:trace>
  <inkml:trace contextRef="#ctx0" brushRef="#br0" timeOffset="4202.2404">4763 2543 448,'0'0'1473,"0"0"353,0 0 320,0 0 224,-21 0-960,21 0-481,0 0 192,0 0-96,0 0-97,0 0-319,0 0-32,0 0-33,21 0 257,-1 0-193,0 0-351,19 0-161,1 0-64,19 0 0,-19 0-64,1 0-353,-3 0-447,3 20-898,-21-20-1569,-2 0-5894</inkml:trace>
  <inkml:trace contextRef="#ctx0" brushRef="#br0" timeOffset="5792.3313">6986 2583 1569,'0'0'737,"0"0"512,0 0 448,0 0 482,0 0-130,0 0-959,0 0-546,0 0-64,0 0 65,0 0 160,0 0-33,0 0-223,0 0 63,0 0 129,20 0-97,-20 0-127,40 0-193,-20 0-96,-1 0-128,21 0 0,1 0 32,18 0-32,-1 0 0,23 19 32,-2-19-32,0 0 0,0 0 32,21 0-64,19 0 32,-20 0 32,21 0 0,-1 0 0,19 0 0,-19-19 32,1 19 0,-1 0 193,0-20-65,-40 20-128,-20-20-64,2 20 0,-22 0-32,1 0-32,-20 0-32,0 20-97,-1-20-95,1 0-96,-20 0-193,20 0-416,-20 0-512,0 0-2659</inkml:trace>
  <inkml:trace contextRef="#ctx0" brushRef="#br1" timeOffset="16080.9198">7085 3437 3459,'0'0'2082,"0"0"-289,0-20-351,0 20-449,0 0 320,0 0-128,0 0-384,0 0-257,0 0-95,20-19-129,-20 19-160,0 0-32,0 0-128,20 0 96,-20 0 1,21 0-33,17 0 0,-18 0 0,21 0 0,18 0-32,-19 0-32,19 0 32,1 0 0,-1 0-32,0 0 32,2 19-32,-2-19-32,20 0 32,1 0-32,-1 0-96,0 0 32,21 20-97,-1-20-31,20 0 160,-20 0 0,21 0 64,-1-20-32,1 20 32,-21 0 64,-20-19-32,0 19-32,-39 0 0,-1 0 0,-19 0 0,0-20-512,-20 20-673,0 0-673,0 0-897,-20 0-2946</inkml:trace>
  <inkml:trace contextRef="#ctx0" brushRef="#br1" timeOffset="24264.3878">3691 4530 5124,'-20'0'2307,"20"0"-1507,0 0 33,0 0 448,0 0 545,0 0-385,0 0-896,0 0-225,20 0 65,-1 0-257,21 0 0,-20 0 0,21 0-64,-3 0 0,3 0-96,-2 0-288,1 0-513,0 0-576,-21 0-1058,-19 0-2465</inkml:trace>
  <inkml:trace contextRef="#ctx0" brushRef="#br1" timeOffset="24509.4019">3890 4411 13132,'-20'0'-448,"40"0"-65,0 20 385,-1-20 128,21 20 256,-20-20 353,19 20-353,1-20-224,0 19 64,-21 1 128,1 0 33,0 0-65,0 0 32,-20-20 64,-20 39 97,0-18-193,-19-2-160,-1 21-353,0 0-575,1-20-674,-1 20-1825</inkml:trace>
  <inkml:trace contextRef="#ctx0" brushRef="#br1" timeOffset="30769.7599">14291 3854 12107,'20'0'448,"-20"0"-544,0 21 577,20-2 95,-20 1 97,0 40 32,21-1-161,-21 21-256,0-1-159,-21-19 63,21 19-160,-20-39 0,20 0 160,0-20 192,0-20 449,0-20-192,0 0-481,0-19-160,0-22-96,0 2-128,0-1 63,20 1-127,-20 0 0,21-1-225,-1 0 97,-20 20 192,18 0 160,2 21-32,1 19 64,-21 0 96,20 19 96,0 2 192,0 18 97,-20 21-33,19 20-96,-19-21-128,0 20-160,20-19-96,-20 0-320,20-1-289,0-19-191,-20-20-418,0 0-992,0-20-1890</inkml:trace>
  <inkml:trace contextRef="#ctx0" brushRef="#br1" timeOffset="30899.7674">14352 4232 12844,'-41'-20'1569,"41"20"-640,0-20-897,41 20-160,-21 0 128,18 0-737,3 0-2081,18 20-2820</inkml:trace>
  <inkml:trace contextRef="#ctx0" brushRef="#br1" timeOffset="31109.7794">14669 4192 9545,'20'40'960,"-20"0"-767,19 0-65,-19-21 0,20 21 192,0-20 545,1 0-64,-21-20 96,20 0-65,-2 0-159,2-20-96,-20-19-129,21-1-32,-21 0 1,0 0-321,0 20-416,0-20-834,0 21-895,0 19-1763</inkml:trace>
  <inkml:trace contextRef="#ctx0" brushRef="#br1" timeOffset="32168.84">14868 4371 12395,'20'0'513,"-1"0"832,-19 0-608,20-19-385,0 19-128,0-21-160,0 2-128,-1-2-64,-19 2-224,0 19-161,0 0 65,-19 0 31,-1 0 97,20 0 224,-20 19 0,20 2 32,0-2 32,0 2 32,0-2 0,0 1 64,0 0-64,20 0 32,0 0 64,-1-20 128,1 0 129,0 0-65,0-20-128,0 0-96,-1 0-64,1 0-416,0 1-289,0-2 193,1 2 127,-3 19-31,-18 0 224,20 0 64,-20 0 31,20 19 97,-20-19 32,0 21 161,0-21 31,0 19 0,0-19 160,0 20-31,0-20-161,0 20-160,0-20 0,0 0-64,0 20 32,0-20-256,21 0-417,-1 0 65,0 0 351,-1 0 97,-19 0 0,20-20 192,-20 0 256,0 0 289,20 1 95,-20-2 225,0 21-128,0 0-577,-20-19-128,20 19-224,0 0-96,0 19 0,0-19 160,0 21 31,0-2 33,20-19-128,-20 20 160,20-20 96,0 0 65,-1 0 95,1 0-96,0 0-32,0-20 0,-20 1-64,0 19-32,20-21-192,-20 21-192,0 0-513,0 21 385,19-2 351,-19 21 97,0 0 160,0-1 33,0 21 95,0-20-192,0 0 0,0-1-64,0 0 384,0-18 898,-19-21 31,-1 0 32,-20 0-544,20-21-321,-19 2-255,19-21-161,0 21-64,0-21-129,20 20-63,0 0-416,0 0 127,20 20 257,20-20 224,-20 20 0,19 0 0,1 0 32,-1 0 96,21 0-192,-21 0 513,2-20 255,-1 20-255,-22-19-257,-18 19-96,0-20-320,-18 20-225,-2-20-127,0 20-353,-21 20 160,23-20 353,-3 20 256,21-1-65,0-19 193,21 20 96,17 0 161,3-20-33,-3 0-32,3 20-128,18-20-160,-19 0-481,-20 0-2946</inkml:trace>
  <inkml:trace contextRef="#ctx0" brushRef="#br1" timeOffset="32660.8681">16872 4153 12908,'-20'-21'288,"0"21"-192,20 0-32,-19-19-32,19 19 160,0 19-256,19-19 128,-19 21 32,20-2 65,0 1-65,1 0-96,-1 0 0,-20 0 160,0 0 192,0 20 257,-20-21 63,-1 2 193,1-21 0,-19 19-417,19-19-383,0 0-418,0-19-864,20 19-1730,0-21-3267</inkml:trace>
  <inkml:trace contextRef="#ctx0" brushRef="#br1" timeOffset="32818.8771">17131 4093 15822,'39'20'417,"-39"-1"320,20 2-161,-20-2-480,0 1 64,0 0-256,-20 20-512,20-20-674,0-1-864,20-19-1793,-20 21-4645</inkml:trace>
  <inkml:trace contextRef="#ctx0" brushRef="#br1" timeOffset="33423.9116">17368 4132 18097,'0'21'128,"0"-21"-224,21 0 224,-1 0-96,19 19-32,1-19 0,0 20-160,-1-20-257,-39 0-416,20 20 353,-20 0 384,-20 0 128,0 0 32,1-1 0,19 2 0,-20-2 0,20 2 32,20-2 0,-1 1 0,1-20-96,20 20-160,-20-20-256,19 0-577,1-20-544,-19 20 351,17-20-31,-17 1-384,-21 19 1409,20-21 1217,-20 2 736,0 19-480,0-21-448,-20 21-160,20-19-449,-41 19-256,23-20-128,-3 20 32,1 0 64,0 20 96,20-1 32,0 2 64,20-2 128,0 2 96,19-2-63,2-19-65,-21 20-32,20-20-64,-1 0 0,-19 0-224,0 0-480,-20 0-1570,0-20-5990</inkml:trace>
  <inkml:trace contextRef="#ctx0" brushRef="#br1" timeOffset="33720.9286">16793 4113 11146,'0'0'1281,"-20"-20"-1024,20 20 832,0 0-481,20 0 33,0 0-321,-1 0-224,21 0-448,1 0-1890,-3 0-4100</inkml:trace>
  <inkml:trace contextRef="#ctx0" brushRef="#br1" timeOffset="34210.9568">18282 4033 14926,'-39'0'1793,"39"0"-1761,0 0 417,0 0-193,18 0-192,23 0 320,-1 0-768,-1 21-1570,1-21-1409,-1 0-2178</inkml:trace>
  <inkml:trace contextRef="#ctx0" brushRef="#br1" timeOffset="34325.9632">18421 4132 7046,'-40'21'2467,"40"-21"-2051,20 19 0,-20-19-127,40 0 383,-1 0-287,1 0-1186,-1 0-4132</inkml:trace>
  <inkml:trace contextRef="#ctx0" brushRef="#br1" timeOffset="34528.9749">18858 3954 15951,'0'40'96,"0"-21"672,0 22 514,0-22-834,0 21-352,0 0 0,19-1-256,-19-19-513,20 20-544,0-40-993,0 20-1569,19-20-6918</inkml:trace>
  <inkml:trace contextRef="#ctx0" brushRef="#br1" timeOffset="34794.9902">19215 4073 13356,'0'20'-256,"0"-20"224,0 20 64,0-1-32,0 2-32,0 18-513,20-19-704,0-20 320,-1 20 865,1-20 481,0 0 736,-20 0 288,20-20 225,-20 0-97,0 0-480,0 1-384,-20-21-65,0 20-447,0 0-129,-19 1-321,19 19-415,-20 0-1218,21 0-2434,19 19-7750</inkml:trace>
  <inkml:trace contextRef="#ctx0" brushRef="#br1" timeOffset="35076.0062">19632 4113 19090,'20'-20'256,"-20"20"-384,0 0 192,0 0-256,-20 20-97,20-1 289,0 21-32,20-20-224,0 20 64,-1-20 160,21 0-32,0-20 128,-1 19 96,-19-19 0,1-19 577,-1-1 32,-2 0-1,-18-20-31,0 20-513,-18-20-224,-23 1-416,1 0-65,1-2-191,-21 22-962,1-1-3331</inkml:trace>
  <inkml:trace contextRef="#ctx0" brushRef="#br1" timeOffset="37247.1303">4208 3795 1185,'0'-20'5957,"0"20"-4804,0 0 225,0 0-417,0 0-769,0 20 352,18 0 129,-18 0-289,0 39-192,0-19-95,0 20 159,20 0 288,-20 18-95,0 2-129,0-1-32,-20 21-96,20-1-63,-18-19-65,18 19-32,0-19 32,0 0-64,-21-21 32,21 1 0,0-21 32,0 1-160,-20-20 128,20 0 0,0 0 160,0 0 96,20-20-63,-20 0-97,0 0 0,0 0-64,0 0 0,0 0 0,0 0 32,21 0 32,-3 0-64,2 0-32,1 0-32,-1 19-32,0-19 0,19 0-32,-19 0 0,20 0 64,-1 21 0,21-21 0,-21 0 192,22 0-32,18 0-64,-21 0-96,42 0 0,-20 0 65,20-21-130,-1 21 1,0 0 0,19 0 128,1-19 0,-20 19-64,21 0 65,-1 0-65,1 0 0,-1 0 0,19 0 0,-19 0 0,21 0 0,-21 0 32,19 0-96,2 0 64,-2 19 0,1-19 32,-19 0-64,38 0 32,-19 21 32,1-21 0,-2 0-32,1 0 0,1 19 0,-2-19 0,1 0 32,-1-19-32,2 19 0,-1 0-32,-1 0 0,-18-21-33,-1 21-31,0 0-96,1 0 192,-21 0 0,0 0 0,1-19 32,-21 19-32,-20 0 128,1 0-96,-1 0-32,-19 0-96,-20-20-32,-1 20-96,1 0-192,0-20 191,-20 20 225,0-20 96,0 0 97,0 0 31,0 0-224,0-19 32,-20 19-288,20-20 480,0-19-384,0 19 64,-20-20 0,20 0 96,0-19 32,0 19 32,-19-19 160,19 19 64,0-19-160,0 19-128,0 0-32,0 0-128,0 1-128,0-1-129,19 1-127,-19-1 384,20 1 192,-20 19 96,20 0 128,-20 20-128,0-19-160,0 19 0,0-1 64,0 21 0,0-19 0,0 19 0,0-20 0,-20 20 64,0 0 33,1 0-129,-1 0-33,-20 0 33,1 0 0,-21 0-32,1 20 0,-2-20 0,2 19-64,-20-19 0,0 0 32,-1 0 32,1 0 32,-1 21 64,-19-21-32,0 0-32,20 0 32,-20 0-32,18 0 0,-18 0-32,0 0 32,-1 0-32,1 0-32,0 0 64,0 0 0,0 0 96,-21-21 64,21 21 1,0 0-33,-21 0-64,3 0-128,-3 0 128,1 0-160,-21 0 64,2 0-65,19 21 65,-21-21 32,2 0 0,-21 20 32,21-1-32,-22-19 65,2 20-1,18-20 96,-18 20 32,19-20 0,-40 20-32,20-20 64,-20 20-31,21 0-1,-22 0-160,22-20-32,-1 19 0,1 2-256,18-2-994,2 1-1760,-2 0-6792</inkml:trace>
  <inkml:trace contextRef="#ctx0" brushRef="#br1" timeOffset="49936.8562">14868 5504 9160,'0'20'801,"0"20"608,0-1 161,0 1-129,0 20-608,0 20-353,0-2-287,0-18-193,0 0 0,0-20-257,20-1-640,-1-19-1120,1-20-2115</inkml:trace>
  <inkml:trace contextRef="#ctx0" brushRef="#br1" timeOffset="50124.867">15125 5822 15022,'20'20'1281,"-20"-20"-1217,20 19 481,-20-19-65,21 0-256,-3 0-160,2 0-224,0 0-929,21 0-1537,-21 0-2531</inkml:trace>
  <inkml:trace contextRef="#ctx0" brushRef="#br1" timeOffset="50505.8888">15542 5623 11723,'61'-20'800,"-23"1"-479,3 19 223,18-20 33,-19 0 608,-1 20-641,-19-20-512,0 20 32,-20 0-128,-20 0-288,0 20 64,-19-20-257,-22 40 289,23-1 256,-23 1-32,22 0 0,19-20 0,20 19 64,0 2 32,20-22 128,1 1 0,17 20-63,23-20 31,-22-20-32,1 19-64,-1 1-64,-19-20 0,0 20 0,-20 0 64,0-20 577,-20 0 95,-19 20-255,-1-20-97,-1 0-320,3 20 0,-23-20-192,22 19-384,-1 1-1378,20 0-2627</inkml:trace>
  <inkml:trace contextRef="#ctx0" brushRef="#br1" timeOffset="51060.9205">16893 5445 11594,'0'0'1025,"0"0"-1857,0 39 575,20 21 257,0-1 0,-20 1 32,18 19-32,3-18 65,-1-3 63,-20 2-32,20-20 288,-20-20 417,0 0 384,0-20-64,0 0 449,0 0-994,0-40-512,20 20-96,-20-19-128,19 19-545,1-1-544,0 2-32,20 19 352,-21 0 449,1 19 319,0 2 33,0-1 96,-20 19 0,0-19 96,-20 0 160,0-20 33,0 20-225,1-20-545,-1 0-1793,0 0-4484</inkml:trace>
  <inkml:trace contextRef="#ctx0" brushRef="#br1" timeOffset="52034.9762">17269 5902 4548,'61'39'9225,"-43"-39"-8809,2 0 449,21 0 0,-21-20 160,-1 1-129,1 19-511,0-20-385,-20-1-224,0 2-161,-20 19 65,0 0-193,-19 0 129,19 19 64,-1-19 160,1 21 128,2-1-33,18-1 130,18 1 95,2 0-32,1 0 0,19 0-64,-1-20-32,21 0-32,-21 20 0,1-20 0,-1-20-96,1 20-256,-40-20-257,20 20 289,-20 0-417,-20 0-352,0 0 512,-19 0 577,19 20 353,0 0 63,0-1-96,20 1 97,0 0-65,20-20 193,0 20-65,19-20-95,21 0-65,-21-20-32,22 0 0,-21-19 193,-1 19-161,-19-20 0,0 0-31,-20-20-161,0 21-128,-20-21-96,0 1-545,-19 19-256,19 0 417,-20 20 512,-1 1 64,23 38-128,-3 1-64,1 20 128,0 20-32,20-21 64,20 21-64,0-21 32,19 2-64,2-2-160,19-19-97,-21 20-287,1-20-33,-20-1-159,-1-19 351,1 0-31,-20 0 224,0 0 160,0 0-65,0-19 161,0 19 513,-20 0 416,20 0-192,-19 0-257,19-20-96,0 20 97,0 0-257,19-20-352,1 20-96,0-20-32,0 20-129,19-20-383,1 20 223,1-20 385,-3 20 64,-17 20 64,-1-20-96,0 20 96,-2-20 32,-18 20 128,0-20-96,-18 20 0,18 0 0,0-20 32,-20 19-128,20-19 32,20 0 32,-20 0 32,18 0-64,3 0 32,-1 0-64,0 0 97,0-19 191,-20 19 320,19-20 33,1 20-33,-20-20-127,0 0 127,-20 0-191,20 20-129,-19-20-160,-21 1-128,20 19-64,-1 0-897,3 0-1345,-2 0-1890</inkml:trace>
  <inkml:trace contextRef="#ctx0" brushRef="#br1" timeOffset="52323.9928">18559 5941 16047,'0'0'-64,"-18"0"192,18 0-32,-21 20 0,21-20 96,-20 20-160,20 0 0,20 0 32,-20-1 0,39 1 0,-19-20 161,0 0 127,1 0-128,19-20 385,-21 1 31,1-1-351,-20-20 63,0 20-192,0 0-160,0 1-544,-20-1-706,1 20-1024,19 0-1730,-20 0-2626</inkml:trace>
  <inkml:trace contextRef="#ctx0" brushRef="#br1" timeOffset="52664.0122">18679 5961 3683,'40'20'3683,"-20"-20"-1569,-20 20-64,20-20-256,-20 0 32,0 0-545,0 0-640,19 0-449,-19 0-96,0 0-96,20 0-160,-20 0-128,20-20-225,-20 20 97,20 0 255,0 0 161,-1 0 0,1 0 65,0-20 31,0 20 128,19 0-128,-19 20-64,0-20 0,1 0-32,17 20 32,-17-20 288,-1 20 129,0-20-225,-20 19-128,0-19 160,0 20 321,0-20 160,0 0-161,-20 0-256,20 0-191,-41 0-194,3 0-479,-3 0-865,3 0-1602,-23-20-4260</inkml:trace>
  <inkml:trace contextRef="#ctx0" brushRef="#br1" timeOffset="60496.4602">5676 5425 7655,'0'0'2882,"0"0"-2465,0 0-225,-20 0-288,1 0-481,-1 0-159,0 0 351,-21 0 129,-17 0 224,-1 0 32,-22 0-160,2 0 0,-20 20-225,-1-1 353,1-19 64,0 20 32,20-20-128,-20 20 128,20 0 97,-2-20-65,2 20-96,0 0 64,18 0 0,23-20 0,-3 19-64,3 1 0,17 0 288,1 0-32,20 1-95,0 18-1,0-20-32,0 22 0,0-21-32,20 19 32,-20 1-96,21-1 64,-3 1-96,-18 20 96,20-1-32,-20 1-32,0 0 257,21 19 127,-21 1-224,20-21-96,-20 21-32,0-1 1,20-19-33,-20-1 0,0-19 0,18 0 0,-18 0 32,21-20 64,-21-1-96,0 21-32,0-40 32,20 20-64,-20 0 0,0-20 0,20 20 32,0-1 0,-1-19 0,1 20 0,0-20 64,20 20 64,-21 0 160,21 0-192,-20-20 0,21 20 65,-3-20-33,23 19-32,-22-19 0,21 0 0,19 0 96,-20 0-32,20 0-160,-18 0 128,18 0-96,20 0 33,-20 0-65,20-19 0,-18 19 32,18 0-32,0-20 0,0 20 32,19 0-32,-18 0 32,19-20-32,0 20 32,1 0 0,-1-20-64,0 20 32,-1 0 0,22-20 32,-21 20 0,21 0-32,-23-20 0,23 20 0,-21 0 224,19 0-192,-18 0 32,19 0 0,1-19-64,-2 19 0,1 0 0,-1 0-64,2 0 96,-1 0-64,-1-20 64,2 20-32,-21 0 32,19 0 0,2 0 0,-21-20-32,21 20 0,-2 0-32,-19 0-32,21 0-192,-2-20-129,1 20 1,-20 0 288,1 0 128,-21 0 32,0 0 32,-20 0 32,0 0 0,0-20-64,-18 20-64,-2 0-32,-19-20 64,19 20-32,-39-19 0,21-1 33,-23 0 95,2 0-64,-20-20 64,0 0-96,0 0 0,0-19 0,0 19-64,0-19 96,-20-1 32,20 1-32,0-1 32,0 1-64,-18-22 64,18 22 289,0-1-97,0 1-288,0-1-32,0 1 64,0-20-128,0 18-96,18 3 96,-18-3 64,20 22 64,-20-21 0,20 40 32,-20-20-32,0 21 96,0-1-96,0 0-64,0 20-224,-20-21-97,0 21 129,-19-19 96,-1 19 128,1 0 32,-21 0 128,1 0-64,-2 0 128,3 0-224,-22 0 0,-19 0 32,0 19-32,0-19 32,0 0-32,-21 21 0,1-21 0,-1 0 32,1 20-64,-19-20 64,19 0-32,-21 0 0,2 20 33,-1-20-33,-1 0-33,-18 19 33,19-19 0,-20 0 65,20 20 127,-19-20-128,-2 0 64,2 0 96,-2 20 32,2-20-95,-2 0-97,2 0 64,-20 0-128,18 0 128,-18 20-32,20-20 64,-2 0 0,-18 0-96,20 0-32,-22 0-64,22 0-32,18 20-32,2-20-352,-1 0-866,-1 20-2273,2-20-7558</inkml:trace>
  <inkml:trace contextRef="#ctx0" brushRef="#br1" timeOffset="131586.5263">7245 8226 5092,'0'0'1634,"0"0"224,0 0-353,0 0 161,0 0-289,0 0-576,20 0-65,-20 0 129,18 0-32,3 0-96,-1 0-129,20 0-63,-21-19-193,1 19 0,20 0-223,-20 0 31,19 0-64,1 0 0,-1 0-64,1 0-32,19 0 32,2 0-64,-2 0 96,1 0-64,-1 0 0,20 0 32,-18 19-32,-2-19 64,20 0-64,1 0 0,-1 0 32,0 0 0,0 0-64,1 0 96,0 0-64,-1 0 96,20 0-96,-19-19-32,19 19 32,-20 0-64,1 0 128,20 0-128,-21 0 160,0 0-320,0 0 320,1 0-160,0 0 32,19 0 64,0 0-32,0 0 64,-20 0-160,20 0 192,21 0-128,-21-21 0,0 21 128,1-19 64,-21 19-224,0 0 96,1-20-32,-1 20 0,0 0 32,0 0-64,-18 0 0,18 0 32,0 0-32,0 0 64,2 0-32,-2 0 32,-20 0-32,1 0 32,-21 0 32,1 0-32,-1 0-32,-19 0 0,0-20-128,-20 20-96,20 0-96,-20 0-321,0 0-96,0 0-1441,-20 0-5349</inkml:trace>
  <inkml:trace contextRef="#ctx0" brushRef="#br1" timeOffset="134565.6967">12564 8207 2754,'0'0'1057,"0"0"-160,0 0 64,0 0 833,0 0 384,0 0-993,0 0-288,0 0 31,0 0-63,0 0-192,20 0-161,-20 0-95,20 0-129,0 0-64,-20 0 33,21-21-33,-3 21-96,22 0 32,-19 0-64,17 0 64,-17 0-96,19 0-32,0 0-32,-21 0 32,21 0-64,0 0 64,-1 0-32,1 0-32,-1 0 32,2 0 32,-1 0-32,19 0 32,-19-19-32,-1 19 0,1 0 0,19 0-32,-19 0 0,-1 0 32,1 0-32,19 0 0,-18 0 64,19 0-32,-1 0 0,0 0 0,-19 0 0,19 0-32,-19 0 32,19 0 0,2 0-64,-2 0 32,1 0 32,19 0 0,-20 0 0,2 0-128,-2 0-32,1 0 128,-1 0-32,0 0 64,1 0 0,-1-20 0,2 20 0,18 0 0,-20 0 0,1 0 32,-1 0-64,20 0 32,-18 0 0,-3 0 0,3 0 0,-2 20 0,20-20 32,0 0-32,2 0 0,-2 0 64,20 0 160,0 19 128,0-19 33,1 0 63,19 0 129,-20 0-289,0 0-192,-20 0-64,21 0 32,-1 0-32,0 0 96,0 0 33,1 0-97,-21 0 64,20 0-32,-19 0-32,-21 0-64,-18-19-32,-3 19-320,3 0-673,-41 0-1378,0-20-3170</inkml:trace>
  <inkml:trace contextRef="#ctx0" brushRef="#br1" timeOffset="136938.8325">16872 8365 4932,'0'0'929,"0"0"-448,0 0 1504,21 0-31,-21 0-576,0 0-193,0 0 128,0 21-224,0-21-96,0 19-160,20 1-353,-20 0 33,20 20-161,-20-20-192,18-1 0,3 1-160,-21 0 32,20 0-96,0 0 32,0-20-416,-20 0-353,19 0-1441,-19 0-1890</inkml:trace>
  <inkml:trace contextRef="#ctx0" brushRef="#br1" timeOffset="137254.8503">16694 8544 10153,'-20'20'2434,"20"-20"-2017,0-20 223,0 20 578,0 0-322,20-20-575,0 1-257,-1-1-64,-19-1 0,20 2-32,0-1-96,0 0 128,-20 1 96,20-2-64,-20 21 32,19-20-32,1 20 64,-20 0-32,20 0 0,1 20-64,-1-20 32,18 21-32,-17-21-224,19 19-577,-1-19-1089,-19 0-1921</inkml:trace>
  <inkml:trace contextRef="#ctx0" brushRef="#br1" timeOffset="147956.4626">2916 10313 4868,'0'0'1153,"0"-20"257,-18 20 415,18 0 97,0 0 0,0-20-192,0 20-449,0 0-160,0 0-96,0 0-192,0 0-193,0 0-191,0 0-65,0 0-192,0 0-32,0 0 225,18 20-193,22 0-96,-19 0 224,17 0-128,23 20 321,-2-21-321,20 21 160,-19 0-159,-1 0-225,2-21 64,-2 1 0,-19 1 0,-1-2-96,-19 1 128,0-20-224,0 0-353,-20 0-352,0 0-160,0 0 353,0 0-610,0 0-1312,0-20-1058,-20-20-4099</inkml:trace>
  <inkml:trace contextRef="#ctx0" brushRef="#br1" timeOffset="148201.4766">3572 10094 15150,'0'0'897,"-20"0"-865,0 21 672,0-2 802,-19 21-257,-2 20-737,3-21-287,-3 21-225,-18 0 96,19-1 192,0 0-192,21-19-192,-21 1-384,40-22-449,-20 1-705,20 0-1056,0-1-1923</inkml:trace>
  <inkml:trace contextRef="#ctx0" brushRef="#br1" timeOffset="148396.4878">3770 10492 15887,'41'0'192,"-41"19"416,0 2 513,0 18 0,-20 1-480,20-20-225,-21 19-384,21 2-480,0-2-1089,0 1-3172</inkml:trace>
  <inkml:trace contextRef="#ctx0" brushRef="#br1" timeOffset="149771.5663">4704 10333 6566,'-20'0'3395,"20"0"-2626,0 0 736,0 0 129,0 0-449,0 0-288,20 20 128,0-20-161,19 0-319,1 19-161,39-19-192,0 0 289,0 0-289,2 0-32,-2-19-64,0 19-128,0 0 64,2-20-32,-43 20-512,3 0-193,-41 0-416,20 0-769,-20 0-1088,-20 0-2756</inkml:trace>
  <inkml:trace contextRef="#ctx0" brushRef="#br1" timeOffset="150095.585">5040 10154 10505,'0'0'1025,"0"0"-1281,-18 20-64,-3-20 320,-19 19 160,-19 2 353,-1-1-97,1 19 64,18-19 513,-17 0-128,17 20-416,23-21-257,-2 2-128,20 18 288,20-19 385,18 0 160,3 19-353,38-18-127,-20-2-353,21 1-32,-1 1-449,-20-2-351,2 1-930,-22 0-1601,1-1-6278</inkml:trace>
  <inkml:trace contextRef="#ctx0" brushRef="#br1" timeOffset="151589.6704">6986 9458 8744,'-20'-19'1601,"20"19"-95,0 0-65,-19 0 225,19 0-161,0 0-576,0 0-801,19 19 417,1 1 159,0 19-223,40 2-289,-21-1-32,22 19-96,-2-19 0,-19 0-32,19-20-32,-19 19-96,-1-19-160,1-20-193,-20 20-255,-1-20-385,1 0-865,-20-20-1217,0 0-2947</inkml:trace>
  <inkml:trace contextRef="#ctx0" brushRef="#br1" timeOffset="151784.6813">7423 9439 13004,'-40'-21'1185,"40"42"-833,-19-21 449,-1 39 352,-20 0-32,1 2-672,19 18-321,-21 1-32,21-20-64,-18 19-64,17-19-128,1 0-321,0-20-416,20 20-1185,-19-21-1665,19-19-5126</inkml:trace>
  <inkml:trace contextRef="#ctx0" brushRef="#br1" timeOffset="151971.6923">7563 9796 12107,'18'20'2530,"-18"0"-1633,0 20 0,0 0-256,0-21-257,-18 21-320,18-20 0,0 20-416,0-20-1154,18-20-2113,-18 19-8424</inkml:trace>
  <inkml:trace contextRef="#ctx0" brushRef="#br1" timeOffset="152476.7212">8138 9757 14413,'0'0'1922,"-20"0"-1602,20 0 97,20 0 480,0 0 256,0 0-481,19 0-416,1 19-159,-1-19 127,1 0-320,0 0-193,-21 0-639,21 0-1315,-40 0-3106</inkml:trace>
  <inkml:trace contextRef="#ctx0" brushRef="#br1" timeOffset="153441.7764">8794 10273 11466,'0'40'961,"0"-20"-544,0-20 351,0 0 482,18 0 671,2-20-479,0 0-1090,1-20-96,-1 1 161,19-41 63,-19 20-95,0-19-65,19-21-384,-19 21 128,0-20-32,-20 20-288,0-21-193,20 40 129,-20 0 224,0 40 0,0 1 64,-20 19-225,20 19 161,0 41 192,0-1-160,0 22 64,0-22 0,20 21-96,0-21 32,19-19 32,1 0 128,-20-40 0,19 19 65,1-38 63,-19-1-64,-3 0-32,2-20-96,1 1 32,-1-1 32,-20 0-128,0-20 32,0 1-160,0-1-96,0 1-32,-20 38 352,20 1 32,0 1 64,0 38-160,0 1 96,0 1 416,0 38-95,0-19-1,20 20-256,-20-1-160,20-19 32,-2 0 32,3-1 0,-1 1-416,0-20-353,0 0-480,0 0-1441,-1-20-3172</inkml:trace>
  <inkml:trace contextRef="#ctx0" brushRef="#br1" timeOffset="153586.7847">9646 9737 15214,'0'39'2434,"0"-19"-2049,0 0 191,0 0-288,0 20-95,0-21-225,0 2-289,0-2-1024,0 1-1570,0 0-6854</inkml:trace>
  <inkml:trace contextRef="#ctx0" brushRef="#br1" timeOffset="154394.8309">6887 10670 8263,'-21'0'1698,"21"0"-513,-18 0 160,18 0 129,0 0-289,18 0-737,3 0 33,19 0-65,-1 0-128,41 0 33,-1 0-33,41 0-96,18 0-64,21 0 64,40-19 33,-1 19 31,21-20-192,-1 20-32,20-20 0,-20 20 0,-19-19 32,-1 19 32,-20-21 160,-18 21-31,-20 0 127,-22 0-64,-38 0-192,-21 0-128,-39 0-224,0 0-352,-20 0-385,0 0-1121,0 0-2435</inkml:trace>
  <inkml:trace contextRef="#ctx0" brushRef="#br1" timeOffset="154934.8613">8514 11128 14637,'-58'-20'545,"17"20"-577,2 0 32,-41 0 480,21 20 513,-20 0-416,39 20-609,-19-21-257,39 21 161,-1 0-32,21-21 160,41 1-64,-3 0 32,23 20 96,18-20-32,0-20 64,20 19-32,-20 2-32,2-21-32,-42 19 0,1 2 96,-40-2 225,0-19 415,-20 21-31,-20-2-64,-19 1 95,0-20-63,-2 20-641,2-20-384,-1 20-673,21-20-1409,19 0-2948</inkml:trace>
  <inkml:trace contextRef="#ctx0" brushRef="#br1" timeOffset="155101.8713">8952 11465 17456,'59'40'1409,"-59"0"-832,0 0 640,-19 0 0,-1-1-832,20 1-353,-20 20-769,20-21-736,0 1-1859,0-20-11498</inkml:trace>
  <inkml:trace contextRef="#ctx0" brushRef="#br2" timeOffset="158431.0617">9349 9121 5925,'-41'0'801,"23"0"-225,-3-21 97,1 21 512,-20-19 225,21 19-129,-1 0-737,-20-20-320,20 20-192,-19 0-64,-1 20 32,1-1 97,-1 21-65,20 0 32,-19 0 64,-2 19-160,1-19 64,1 20-64,19 0 32,-20-1 64,21 21-32,-1-20 64,20 19 32,0 0 256,0 1-191,39-1-97,-19-19-32,20 19 32,19-19-64,2 0-160,-2-21 32,20 1-97,0-20-191,20 0 160,0-20 96,0 0 160,-18-20 0,18 0-32,-20 0-64,0-19-96,1-21 160,-20 1 64,-1-21 320,-19 0 353,-1 1-33,-19-1-319,-20-19 95,-20 0 97,-19-1 191,-1 20-31,-39 21 64,0-1-32,-20 21-65,-1 19 1,1 0-257,18 0-448,2 20 0,41 20-736,-3-20-1218,21 20-2306,20-20-6566</inkml:trace>
  <inkml:trace contextRef="#ctx0" brushRef="#br2" timeOffset="159067.0981">10183 9359 7783,'-21'0'1633,"1"0"-864,20 0-128,0 0-97,20 0 257,1 0 128,17-20-513,3 0 97,18 20 127,-19-20 1,20-19-129,19 19-63,-20-20-97,20 0-96,-18 20-127,-22 1-97,-19-2-32,0 2-577,-20 19-1088,0 0-1763,-20 0-2497</inkml:trace>
  <inkml:trace contextRef="#ctx0" brushRef="#br2" timeOffset="159384.1163">10302 9121 7559,'0'-21'1217,"0"21"-673,19 0 321,-19 0 160,-19 21-288,-1-2-609,0 1-64,-21 0 256,23 20-31,-23 0 63,21-21 256,0 21 449,2-20-352,18 0-128,0 0-161,18-1 0,2-19-95,41 20-65,-22-20-96,21 0-128,-1 0 32,1 0-32,-21 0-512,1 0-673,-1 0-1506,-19 0-4067</inkml:trace>
  <inkml:trace contextRef="#ctx0" brushRef="#br2" timeOffset="160076.1558">11195 8902 11530,'0'-20'673,"-20"0"-641,0 0 545,0 20 127,1 0-351,-1 0-129,-21 20-256,21 0 32,-18 0 224,17 19 32,1 1-128,20 0-32,0-20-96,0 20 65,20-21 63,1 2 64,17-21 32,3 0 0,-21 0 0,19-21 1,-19-18-65,20 19-64,-40 0 32,20-20-64,-20 0-32,0 21-64,-20-21 32,20 40 0,-20-20-96,20 20-96,-20 20 96,20 0 192,0 0 64,0-1-64,20 21-64,-20-20 0,40 20 32,-20-20-96,19 19-256,-19-18-225,0-21-255,19 0-129,-39 0-192,20 0-641,-20-21 1,0 2-33,0-1 160,0-20 353,0 20-2178</inkml:trace>
  <inkml:trace contextRef="#ctx0" brushRef="#br2" timeOffset="160285.1678">11353 8941 128,'0'-19'416,"0"19"225,0 0 2017,20 0 833,-20 19-1345,20 2-640,-20-2-193,21 21-320,-1-20-480,-2 0-225,3 0 96,-1-1 33,0-19-65,0 0-32,-1 0 33,-19 0 63,20 0 0,-20-19-255,0-1-65,0-20 64,0 20-160,-20-19-192,20-1-865,0 20 288,-19 20-128,19-20-3075</inkml:trace>
  <inkml:trace contextRef="#ctx0" brushRef="#br2" timeOffset="161013.2094">11810 8981 10570,'0'-19'512,"-20"19"-224,0-21 929,0 21 161,1 21-417,-1-2-865,-20 1-96,20 0 32,20 20-64,-19-20 0,19-1 32,19 2 0,1-2-32,20 1 96,-20-20 64,19 0 192,1-20 65,-19 1 223,-3-2-95,2 2-193,-20-1-128,0 0-64,0-20 96,0 40-256,-20-20-64,2 20 0,18 20-128,0 0 96,0 0 32,0 39 64,0-19 0,18 20 32,2 0-32,1-1 64,-1 1-64,-20-21 64,0 1 128,-20 0 384,-1-21 417,-17-19 353,-3 21-642,1-21 161,-19-21-449,0 21-320,-1-19-64,1-1-64,19 0-224,1 1-833,-2-2-416,21 1-1538,0 1-4292</inkml:trace>
  <inkml:trace contextRef="#ctx0" brushRef="#br2" timeOffset="162066.2697">12366 8941 6886,'0'0'1634,"0"0"-385,0 0 1089,0 0-608,20 0-1026,-20 0-31,0 0-32,20 21-161,-20 18-224,20-19-192,-20 0-32,20 20-32,-1-21 0,1 21 32,0-20-32,-20 0 64,20-20 32,0 0 289,-20 0 384,0-20-33,0 0-255,0 1-225,0-21-96,0 20-64,0-20-64,-20 20-192,20-19-320,20 18-353,-20 2-609,0 19-1568,19 0-3493</inkml:trace>
  <inkml:trace contextRef="#ctx0" brushRef="#br2" timeOffset="162615.3009">12902 9021 15150,'0'0'1505,"-20"0"-1473,1-20 609,-1 20 32,0 0-353,0 20-320,0 0-352,20 0 255,0 0-191,0-1-128,20 21-225,0-20-64,0 0 33,19-20 191,1 0 193,-20 0 192,0 0 128,-1 0 64,1-20 160,-20 0 193,0 1-65,0-2-256,0 2-64,0 19-224,-20-20-384,20 20-161,0 0-224,0 0 96,0 20 193,20-20 255,-20 19 257,20-19 64,0 0 192,1 0 97,-3 0 351,-18-19 481,20-1 32,-20 0-32,0-20-448,21 1-289,-21-1-192,-21-20-128,21 1-96,-20-1-865,20 1-993,-18 38 1154,-3 2 1120,21-2-192,0 42-160,-20-2 673,20 21 544,0 0-224,0 20-193,20 19-191,1-20-289,-3 1-96,2-20-224,1 19-128,19-19-224,-22-20-769,23 0-1154,-41-20-2337</inkml:trace>
  <inkml:trace contextRef="#ctx0" brushRef="#br2" timeOffset="163141.3309">13279 8981 9705,'0'0'3203,"0"0"-3011,0 20 833,0 0 512,0 0-448,0 20-768,0-21-257,0 21-32,20 0-64,-20-20-225,20 0-127,0-20 192,0 0 160,-1 0-32,-19-20-32,0 0 96,20 0 32,-20-19 32,0 39-96,-20-21 0,20 2 0,0 19-32,0 0-289,0 0-479,0 19 735,0-19 97,20 21-32,-20-2 64,20 1-64,0 0 32,19-20-160,-19 20-64,21-20 128,-21 0 128,18-20 0,-17 0 32,-1 20 64,-20-20 321,20 1-33,-20-2-160,0 2-160,-20 19 0,-21-20 1,21 20-161,2 0 64,-23 0 32,21 0 32,0 39 32,20-18-96,0-2 160,20 21 384,21-20 97,-3 0-289,23 0 33,-2-20-1,-19 20-32,19-20-127,-19 0-257,-20-20-545,1 20-928,-21-20-2691</inkml:trace>
  <inkml:trace contextRef="#ctx0" brushRef="#br2" timeOffset="164454.4063">11116 9836 10153,'-20'0'2018,"0"-20"-1570,-1 40-255,1-20-97,2 20 64,-2 0-128,20 20-96,0-21-64,0 1 0,20 0 64,-2-20 64,23 20 96,-1-20 128,-21 0 320,21 0 193,-20-20-128,0 0 95,0 0 65,-20 1-32,0-2-65,-20-18-255,0 19 31,0 0-224,0 0-256,-19 20-288,19-20-321,0 20-704,20 0-1473,0 0-2403</inkml:trace>
  <inkml:trace contextRef="#ctx0" brushRef="#br2" timeOffset="164706.4203">11373 9697 2562,'20'-40'3812,"-20"0"-2531,0 21 544,-20-21-159,0 20 512,-19-1-448,19 2-929,0 19-449,0 0 0,1 0-160,19 19-128,0 22 97,0-1 31,19 19-96,1 1-32,0-20-32,21 19-32,-23-19-96,2-1-96,-20-18-321,20-2-480,-20 1-832,0-20-1154,-20 0-4164</inkml:trace>
  <inkml:trace contextRef="#ctx0" brushRef="#br2" timeOffset="164829.4277">11235 9876 11755,'-20'-20'3203,"20"20"-1346,0-20-575,20 20-1,19 0-416,1-20-737,-1 20-96,22 0-64,-23 0-1121,-17 0-2146,19 0-11499</inkml:trace>
  <inkml:trace contextRef="#ctx0" brushRef="#br2" timeOffset="166575.5276">12068 9776 8359,'0'0'5862,"0"0"-5510,20 0-160,-20 0 705,40 20 545,-20 0-289,19 0-833,22 0-256,-23 19-96,3-18-288,-2-2-321,1 1-128,-20 0-768,19-20-1089,-39 0-1859,20 0-3745</inkml:trace>
  <inkml:trace contextRef="#ctx0" brushRef="#br2" timeOffset="166748.5375">12406 9717 11947,'-40'0'2082,"1"20"-1602,19 19 577,-1-19 256,-17 20-95,18 0-898,-1 0-352,21-1-801,0 1-608,0-20-1666,21 0-3555</inkml:trace>
  <inkml:trace contextRef="#ctx0" brushRef="#br2" timeOffset="166914.547">12724 9916 14830,'20'19'896,"-20"1"-896,0-20-256,0 20 128,0 0 128,0 0-961,0 0-2850,18 0-6758</inkml:trace>
  <inkml:trace contextRef="#ctx0" brushRef="#br2" timeOffset="167621.5874">11294 10472 10762,'20'-20'416,"-20"20"-608,0-20 320,21 20 929,-21 0 673,0 0-737,18 20-545,2 0-160,-20 19-160,20 1-64,1-20-320,-21 20-545,20-20-640,-2 0-609,-18-1-1121,21-19-4931</inkml:trace>
  <inkml:trace contextRef="#ctx0" brushRef="#br2" timeOffset="167750.5948">11353 10313 448,'0'-40'11531,"-18"40"-11531,18-20-128,0 20-769,0 0-2819</inkml:trace>
  <inkml:trace contextRef="#ctx0" brushRef="#br2" timeOffset="168024.6105">11552 10611 14093,'0'20'416,"0"-20"-352,0-20 513,0 20-321,20-19-128,-20-2-160,20 1-256,-20-20 256,20 40 0,-20-19 0,20 19 64,-1 0 288,-19 0 257,20 0 63,-20 19-319,20 21-129,-20-20-128,20 1 0,-20-2-64,20 1-256,-20 0-673,19-20-1441,-19 0-4677</inkml:trace>
  <inkml:trace contextRef="#ctx0" brushRef="#br2" timeOffset="168538.6399">12167 10472 14765,'-39'-20'2018,"39"20"-1345,0 0-96,20-20-161,-1 20 161,21 0-289,19 0-224,2 0-160,-22 0-64,21 0-161,-21 0-383,1 0-962,0 0-1825,-21-20-4229</inkml:trace>
  <inkml:trace contextRef="#ctx0" brushRef="#br2" timeOffset="168724.6505">12327 10273 6726,'-20'40'6598,"20"-20"-6534,0 19-64,20-18 64,-20 38 128,20-19-95,-1 0-258,1-1-928,0 1-192,0-20-288,0 0-225,-1-1 417,1-19 31,-20 0-640</inkml:trace>
  <inkml:trace contextRef="#ctx0" brushRef="#br2" timeOffset="169316.6843">12584 10611 8423,'20'20'1410,"0"-20"-898,-20 0 449,0 0 1025,0 0 1057,0 0-1666,0-20-864,0 1-257,0-2-192,0-18-288,0 18-481,21 2-544,-21 19-160,18-20 224,22 20-97,-19 0 65,-1 0 480,-2 20 545,3-20 352,-1 19 161,0-19 383,-20 0 289,20 0 96,-20 21-384,0-21-160,-20 0-353,0 19-192,20 1 0,-20 1 0,20-2-289,0 1-191,0 0-64,20-20 159,0 19-159,0-19-161,19-19 353,-19 19 224,0-20 128,20 0 416,-40-20 577,19 20 320,-19-20-512,0 1-545,-19 19-224,19 20-64,-20-20-224,0 20-129,20 20 33,0 0-96,0-20-129,0 39-127,20-18-33,0-21-64,19 19 0,-19 1 385,0-20 320,19 0 544,-39 0 257,20-20-64,-20 20-33,0-19 257,-20-2 128,2 2-545,18-1-352,-21 0-384,21 0-1121,-20-19-449,20 18-64,0 21 1506,0-19 384,0 19-3812</inkml:trace>
  <inkml:trace contextRef="#ctx0" brushRef="#br2" timeOffset="169611.7012">13200 10511 6630,'20'60'704,"-20"-39"-479,20-2 1472,-20-19 706,0 0-97,0 0-769,0-19-832,0-2 64,0 1-481,0 1-256,0-21-64,0 20-192,0 0-641,0 20-769,20-20 321,-20 20 929,19 20 352,1 0 160,-20 0 128,20-1 160,-20 21 161,20-20-481,-20 1-96,20-2-352,-20 1-609,19-20-320,1 0-1378,-20 0-5092</inkml:trace>
  <inkml:trace contextRef="#ctx0" brushRef="#br2" timeOffset="169784.7111">13459 10472 11434,'0'0'1666,"0"0"-1474,-21 0 1057,21 0-64,0 0-640,21 20-385,-21-1-160,0 2-256,18-2-257,-18 1-768,0 1-1121,20-2-993,-20-19-2243</inkml:trace>
  <inkml:trace contextRef="#ctx0" brushRef="#br2" timeOffset="169936.7198">13459 10253 12171,'0'0'1858,"18"-19"-2339,-18 19 33,20 0 352,-20 19 0,20-19-3171</inkml:trace>
  <inkml:trace contextRef="#ctx0" brushRef="#br2" timeOffset="170441.7487">13596 10571 12812,'0'0'1633,"0"0"-1665,21-20 481,-1 1 31,0-2-576,0 2-673,-1-1-1921,21 20-385,-20-20 1665,0 0 1122,-20 20 320,0 0 577,0 0 864,0 0 225,-20 20-801,20 0-673,-20 0-192,20-1 0,0 2-64,0-2-320,0 1-33,20 1-287,0-2-385,-1-19 512,1 0 385,-20 0 288,20 0 224,-20-19 513,0 19 993,0 0-481,0 0-1313,0 19 96,0 1-64,-20 19 33,20-18-258,0 18 97,0-19 64,0 20-64,0-20 32,0-20 417,-20 0 1024,1 0-96,19-20-288,-20 0-160,0 0-288,20-19 64,0-2-225,20-18-288,0 19-288,39 1 96,-18 18 32,17 2-96,-17-1-64,-2 20-673,-19 0-640,-20 0-2787,-20 20-9257</inkml:trace>
  <inkml:trace contextRef="#ctx0" brushRef="#br2" timeOffset="170940.7773">12068 11069 15662,'0'-21'897,"0"21"-1505,-19 0-129,19 0 481,-20 21 416,0-21 64,20 39-160,0-19 385,0 0-65,0 0-256,20 19-96,19-19-64,-19 0-64,20 0 64,-20 0 64,-1-1 0,1-19 32,-20 20 448,-20-20 802,1 0-738,-1 0-95,-20 0-289,1 0-192,-1 0-416,0 0-609,19 0-865,3 0-2018,18 0-6630</inkml:trace>
  <inkml:trace contextRef="#ctx0" brushRef="#br2" timeOffset="171451.8063">12347 11267 14253,'0'0'1281,"19"0"-1377,1 0 288,0-20 97,0 20 671,0-20-447,-1 0-353,1 20 224,-20-19 65,0-1-321,0 20-352,-20-20-129,1 20 65,-21 20 256,20 0 32,0-1 0,1 1 32,19 0 128,0 0 161,19 0-257,1-1 32,20 1-128,-1-20-192,1 20-1,0-20-319,-1 0-833,1-20-1218,-19 20-576,-3-20-32,-18 1 352,0-1 1538,0 0 1537,0 0 449,-18 20 1825,18-20 1923,0 20-1218,0-19-1762,18 19-480,22-20-160,1 20-225,18 0 1,-19 0-289,19-20-224,1 20-160,-21 0-545,-19-20-480,0 20-1313,-20 0-3396</inkml:trace>
  <inkml:trace contextRef="#ctx0" brushRef="#br2" timeOffset="171624.8163">12843 10988 12716,'-20'21'1377,"20"-2"-608,-20 22 1761,20-2-576,0 21-321,0-21-736,0 21-769,20-21-160,0 1-448,-20-20-321,0 20-640,0-21-1314,0 2-5124</inkml:trace>
  <inkml:trace contextRef="#ctx0" brushRef="#br2" timeOffset="172495.8662">8415 10929 6630,'-79'-40'-353,"20"40"-191,-1 0 576,1-20 737,-2 20 416,3 0 352,-22 20-352,20-20-352,1 40-352,-1-20-33,1 40 161,18 0-385,23 19-192,18 0 0,0 0-64,18 21-96,23-1-64,18-19 192,41-1 64,18 1-192,22-1-193,18-19-512,2-20-1217,-2-2-64,22-17 385,-22-21 1569,0-21 1665,1 2 993,-21-40-608,2-1 929,-61-19-353,2 19-1569,-43-19-769,-17 0-224,-21-22 32,-41 22-577,3 0-480,-42 0 128,0 19 1186,-40 20 511,3 0-383,-3 40-321,1 0 192,0 0-256,-1 40-993,41 0-2819</inkml:trace>
  <inkml:trace contextRef="#ctx0" brushRef="#br2" timeOffset="173231.9083">7563 11744 9577,'-21'-20'1313,"1"20"-609,0-20 738,0 20-385,-19 0-288,-21 0-417,1 20-352,0 0 0,-40 19 0,18-19 0,2 40-32,-20-21 32,20 20-32,0-18 32,-2 19 224,22-1 160,19 1-159,1-1-1,19-19-32,20 19 64,0-38 65,20 18 159,0 0-320,19 22-32,21-21-160,-1 19-160,20-19 64,0-1-96,21-19 32,0 0 192,0 0-32,-1 0 64,19-20-129,-19 0-287,-18 0 96,-2 0-385,-20 0-768,-19 0-1634,-20 0-6278</inkml:trace>
  <inkml:trace contextRef="#ctx0" brushRef="#br2" timeOffset="175057.0127">8395 12638 12043,'40'39'32,"-40"-19"-801,21 20-256,-1-20 705,-2-1 512,-18 1 737,20 1 96,-20-21 480,-20 0-672,20 0-128,-18-21-161,-2 1 65,-21-19-33,21 19-191,-19-20-289,19 20-160,20 1-64,0-21 0,0 20 0,20 0-33,19 20 129,1-19 0,19 19-352,-18 0-481,18 0-865,-19 0-928,0 19-5189</inkml:trace>
  <inkml:trace contextRef="#ctx0" brushRef="#br2" timeOffset="175554.0411">8911 12558 12684,'0'20'416,"-18"0"-608,18 0 96,-20 0 96,20-1-96,-21 21 96,21 0-513,0 19-63,0-18 319,21-22 65,-1 1 192,19-1 224,-19-19 1,20-19-193,-21 19 64,1-39 96,0-2 416,-20 21-159,0-19-449,0-1-64,-20 20-385,0 0 1,20 1 256,0-1-97,-19 20 225,19 20 64,0-1-32,19 1 64,-19 0-32,20 0 129,0 0 287,-20 0 32,20-1 129,0 1 512,-20-20 320,19 0-608,-19 0-545,0-20-160,0 1-32,0-1-64,20 0-32,-20-20-64,20 20 0,0 1 32,0 19-32,-1-20 32,1 20-32,-20 0 64,20 20-64,0-1-769,1 1-1089,-21 0-1569,38 20-4325</inkml:trace>
  <inkml:trace contextRef="#ctx0" brushRef="#br2" timeOffset="175958.0642">9607 12638 10153,'-20'-20'96,"0"0"-64,-20 20 769,21 0-353,-21 0-127,20 20-225,0 0-96,20 19 96,0-19 0,20 0 0,0 0-32,20 0 96,-1-20 321,-19 0 63,20-20 1,-21 20-97,1-40 33,0 20-289,-20 0-320,0 1-609,-20 19-544,20-20 480,-20 20 705,20 20 0,0 19 96,0 1 32,20 0 128,0 20 64,1-1-192,-1 21 225,-2-21 319,-18 1 225,0-1 672,0-19 385,0-20-224,-18 0-609,-2-20-449,-21 0-576,21 0-576,-19-20-225,-1-20-769,20 1-1665,-19-1-6630</inkml:trace>
  <inkml:trace contextRef="#ctx0" brushRef="#br2" timeOffset="176312.0839">9745 12757 5317,'41'0'2882,"-21"0"-1825,-1-20 1698,1 20-673,0-20-641,0 0-576,19 0-160,-19 0-129,0 1-384,0-1 417,-20 0-385,0 0-256,0 20 32,-20-20-224,-20 20 32,21 0 64,-21 20 0,0 0 96,21 0-1,-21 0 1,40-1 321,0 21 95,20 0 321,0-20-257,19 19-95,21-18-161,-1-21-96,0 20 64,-19-20-160,19 0-288,-19-20-1122,1 20-1601,-23 0-5637</inkml:trace>
  <inkml:trace contextRef="#ctx0" brushRef="#br2" timeOffset="178487.2089">11254 12022 10794,'-19'-61'1249,"-1"42"-96,0 19-705,0 19-319,-20 22 383,1-1 33,19-1 63,-1 21 33,21 19-129,0 1-224,0-20-127,0-21-97,21 0 0,-1 2-96,0-2-192,19 1-97,1-20-480,0 20-1056,-1-20-770,1-20-2978</inkml:trace>
  <inkml:trace contextRef="#ctx0" brushRef="#br2" timeOffset="178941.2349">11552 12379 10249,'20'59'96,"-20"-38"64,0 19 289,0-21-33,0 21 161,20-20-33,-20 0-31,0 0 960,0-20-1056,0 0-417,0-20-32,0 0-65,-20 0 1,20-20-640,0 1-962,0-2-480,20 22 1473,0-21 930,0 40 639,-1 0 1,-19 20-609,20 0-191,-20-1-33,0 2 0,0-21 0,20 40 192,-20-21 64,0-19 193,0 21 415,0-21-319,0 0-513,20-21-384,-20 21-289,20-19 193,-1-1 127,1 0 161,0 20 128,0 0 193,1 0 127,-3 0-256,2 20 160,-20 0-32,21-1-160,-21 21-352,0-20-513,0 0-416,20 0-1377</inkml:trace>
  <inkml:trace contextRef="#ctx0" brushRef="#br2" timeOffset="179338.2576">12108 12459 12427,'-40'0'481,"21"0"-449,-1 20 288,0-20 289,0 39 63,0-18-448,20 18-159,0-19-1,0 0 96,20 19-96,20-19-128,-20-20 128,19 0 64,1 0 32,-1 0 32,-19-20 193,0 20-33,-20-19-64,0-1-160,0 0-96,0-20-32,0 21-224,-20-2-160,0-18 160,20 39 192,-19-20-353,19 20 225,0 0 224,0 20-32,19 0-32,-19-1 32,20 21-64,0-20-96,1 0-961,-1 0-865,18 0-416,-17-20-481,-1 0-448,0 0-160</inkml:trace>
  <inkml:trace contextRef="#ctx0" brushRef="#br2" timeOffset="179475.2654">12347 12638 1633,'0'-40'2979,"0"20"-1538,0 0 801,0 20 513,0-19-1442,0 19-672,0-21 224,0 21 128,19 21-321,1-2-416,20 1-159,-20 0-226,19 20-639,1-21-930,-1 1-224,1 0-768,-20 0-2755</inkml:trace>
  <inkml:trace contextRef="#ctx0" brushRef="#br2" timeOffset="179649.2754">12645 12499 10890,'-21'-20'1409,"1"40"-160,-20-1 1025,21 21-544,-21 20-513,20-21-896,-19 21-193,19-20-673,0-1-1184,20-18-2371,0-1-8743</inkml:trace>
  <inkml:trace contextRef="#ctx0" brushRef="#br2" timeOffset="180053.2985">12823 12657 11018,'0'0'1762,"0"0"-353,20 0-192,0 0-704,-1-19-193,21 19-352,0 0-1057,-1 0-2146,1-20-6502</inkml:trace>
  <inkml:trace contextRef="#ctx0" brushRef="#br2" timeOffset="180615.3303">13339 12499 11402,'20'40'513,"-20"-1"-449,0 1 416,0-1 449,0 1-544,0 0-289,0-20-64,0-1 128,0 1 256,0-20-31,0 0-289,19-20-96,-19 1 32,0-21 32,0 0-64,0 1-64,20 19-128,-20-20-33,20 20 97,-20 1 0,20-2 0,-20 42 224,21-21 64,-21 19-160,0 21 0,0 0 32,0-21 128,0 21 33,0-20-1,18 0 32,-18 0 64,0-20-64,20 0-160,-20-20-128,20 0 32,1 0 32,-21 0 0,20 0 0,-2 1 0,2 19 193,-20-20-1,21 20 160,-21 0 64,20 0-31,-20 20-129,0-1 64,20 1 33,-20 0-321,0 20-32,20-20-192,-20-1-193,19 1-287,-19 1-738,20-21-1633,-20 0-4772</inkml:trace>
  <inkml:trace contextRef="#ctx0" brushRef="#br2" timeOffset="180745.338">13815 12677 13869,'0'0'672,"0"0"-1505,0 20 65,0 0-417,0 0-1090,0 0-7141</inkml:trace>
  <inkml:trace contextRef="#ctx0" brushRef="#br2" timeOffset="180867.345">13876 12598 6085,'-21'-80'96,"1"61"-1409</inkml:trace>
  <inkml:trace contextRef="#ctx0" brushRef="#br2" timeOffset="181156.3613">14014 12876 7110,'0'0'2050,"0"0"-1537,0-20 2017,0 1-960,0-22-1058,20 2-480,-20 19-64,20-20 160,0 20 353,-1 20-225,1 0-224,0 0-32,-20 20 64,20 0-64,-20 20-32,0-1-417,0-18-704,0-1-512,20 19-1987</inkml:trace>
  <inkml:trace contextRef="#ctx0" brushRef="#br2" timeOffset="181415.3763">14173 12220 13933,'39'0'608,"-19"40"-95,20 19 704,-21 1 128,21-20-96,-19 20-672,17-21-289,-18 1-128,1 20 0,-1-1-127,0 1-66,0 20-159,-20-21-480,-20 1-1314,0-20-2274,0-1-7527</inkml:trace>
  <inkml:trace contextRef="#ctx0" brushRef="#br2" timeOffset="182930.463">8356 13353 8520,'-20'-20'1089,"0"20"-193,0-20 770,1 20-225,-1-19-480,0 19 0,-20 19-384,1 1 31,19 0 97,0 20-128,-19 20-193,19-1-128,20 1-192,-20-1-64,20 1 0,20-21-64,0 21-256,-2-40 128,23 19-545,-1-39-961,-1 0-2498</inkml:trace>
  <inkml:trace contextRef="#ctx0" brushRef="#br2" timeOffset="183543.4981">8634 13651 12299,'-20'20'224,"0"-20"-1153,1 0 257,-1 20 448,20 0 192,-20-1 0,-1 1 32,21 20 0,0 0 32,21-21 128,-1 2 512,0-1 385,19-20 64,1 0 33,0 0-65,-21-20-257,1-1-223,0 2-161,0-21-127,-20 21-161,-20-2-192,0-18-513,0 19-640,1 20-1666,-1-20-2337</inkml:trace>
  <inkml:trace contextRef="#ctx0" brushRef="#br2" timeOffset="183825.5142">9011 13830 4356,'-19'19'2434,"19"-19"-256,0 0-352,-20 0-65,20-19-31,0-1-193,0 0-480,0 1-480,0-2-353,0 1 97,0 1-193,20-1-128,-1 20 64,-19 0-288,20 0-1,0 0-255,0 0-481,0 0-1153,-1 0-1538</inkml:trace>
  <inkml:trace contextRef="#ctx0" brushRef="#br2" timeOffset="184445.5497">10023 13592 13324,'-19'0'865,"19"0"-1089,-20 0-705,0 0-224,-20 0 576,1 0 577,19 0-64,-20 19-32,21 1 64,-1 0 160,0 20 353,20-20 31,20 19-224,0-18-224,19 18 161,1-19 255,19-1 97,-19 2-1,-1-21 65,-19 0-225,0 20 353,-20-20-417,0 0-352,-20 0-416,0 0-641,-19 0-865,-1 0-1986</inkml:trace>
  <inkml:trace contextRef="#ctx0" brushRef="#br2" timeOffset="184640.5608">10162 13631 14669,'41'20'1442,"-2"-20"-1314,-19 0 32,0 0-64,0 0-32,19-20-64,-19 20-576,20-20-513,-1 20-513,-19-19-992,0 19-3973</inkml:trace>
  <inkml:trace contextRef="#ctx0" brushRef="#br2" timeOffset="184814.5708">10381 13353 8231,'-20'19'5221,"20"2"-4740,0 18 351,0 1 514,20 0-129,-20 20-897,0-21-320,0 1-769,0 20-928,0-21-1282,20 1-4420</inkml:trace>
  <inkml:trace contextRef="#ctx0" brushRef="#br2" timeOffset="185311.5992">10659 13631 11498,'-21'20'64,"3"0"-416,-2 0 448,0 0-96,-1-1 64,21 22-128,0-22-32,0 1-64,21 0-96,-1-1 96,18-19 256,-17 0-32,19 0-32,-20 0 32,-1-19 0,1-1 0,-20 0-32,0 1-32,0-2-128,-20 1-641,1 1 353,19 19 352,-20 0-96,20 0 224,0 0 32,0 19-96,0 1 0,0 1 0,20-2 0,-1 1 0,1 0-32,-20-20-129,20 19 258,-20-19 287,20 0 321,-20 0 31,0 0-287,0-19 63,0-1-63,0 0-289,20 1-160,-20 19-64,19-21 288,-19 21 417,20 0 95,0 0-95,0 0-257,-20 0-320,20 21-96,-20-21-320,19 19-737,-19 1-1538,20 0-4003</inkml:trace>
  <inkml:trace contextRef="#ctx0" brushRef="#br2" timeOffset="185736.6233">11135 13730 10153,'-19'0'2242,"-1"0"-2178,0 0 64,-1 20 737,1 1-32,2-2-353,18 21-319,0-21-129,0 22-32,18-22-128,23 2 63,-21-21 98,19 0 127,1 0 192,0 0-32,-20-21 257,-1 2 128,1-1 31,0-1-223,-20-18-225,-20 0-160,0-2-128,1-18-224,-1-1-545,0 21-544,-20-21 544,20 20 737,-19 0 288,39 21-256,-20 38 321,-1 2 351,21 38 65,0-19 32,21 19-257,-1 1-191,0-20-257,19 20 32,1-21-32,0-19-288,-1-1-481,1 2-833,-19-1-1985,-3-20-8424</inkml:trace>
  <inkml:trace contextRef="#ctx0" brushRef="#br2" timeOffset="186602.6731">11533 13771 12555,'0'19'577,"0"-19"-1058,0 0 481,-20 0 65,0 20-130,20-20-863,-20 20-546,20-1 802,0 2-1,0-1-640,0-1 736,0-19 705,0 21 257,20-21 159,0 0 449,-20-21-96,20 21 32,-20-19 64,19 19-449,-19-20-448,0-1-352,0 21-288,20-19 223,-20 19-319,0 0-97,0 0 641,-20 0 256,20 0-64,0 0 192,0 19-63,20-19-193,-20 21 0,0-21 0,20 20 128,-20-20 32,0 0 513,20 0 31,-20 0-223,0 0-1,0-20-383,0 20-97,0-21-64,20 2-97,-20 19-703,19-20-546,1 0-383,0 20 383,0 0 1026,0 0 256,-1 0-64,1 0 64,0 0 96,-20 20-96,20-20-737,-20 0-1249,21 0 384,-3 0 1314,-18 0 768,20 0 161,-20 0-513,0 0-32,0 0 1377,0 0-160,-20 0-96,20 0-160,-18 20-705,18-1-192,0-19-31,0 0-226,0 21 161,0-21 32,18 0 128,2 0 545,1-21 640,-1 21 449,0-19-96,-2-1-225,-18 0-96,21 1-448,-21-22-449,0 2-223,0-1-129,-21 20-64,21-19 64,-18-1-128,18 20 256,-20 0-64,20 20-128,-20 0 257,20 20 159,0 20-160,20-1 321,0 1-257,-2 0-128,3-1-128,19 2-384,-20-2-288,19-19-481,-19-1-193,0 2-1088,0-1-1313,-20-20-2467</inkml:trace>
  <inkml:trace contextRef="#ctx0" brushRef="#br2" timeOffset="187992.7526">12882 13730 3042,'-19'20'9738,"19"-20"-9290,-20-20 97,0 20 255,0-19-672,0 19-160,-1 0-96,3 0-96,-23 0 96,21 19 32,0 1 64,2 20 0,18-20-128,0 19 96,18-18 128,2-1 352,21-20 97,-3 0 31,3 0-31,19-41-161,-21 22 96,1-21 161,-1-20-225,-19 21 193,-20-21-289,0 21-96,0-21-64,-20 0-96,1 1-64,-1 18 64,0 2 161,-20 19-129,21 20 64,-1 20-32,20 19 288,-20 21 97,20 0-33,20 0-256,0-1-128,-1 21-128,21-41-320,0 21-481,-1-20-608,1-21-1506,-1 2-4420</inkml:trace>
  <inkml:trace contextRef="#ctx0" brushRef="#br2" timeOffset="188533.7835">13179 13750 16495,'-18'21'1121,"18"-21"-1089,-20 0 673,20 0-257,20 19-159,-2-19-353,3 0-33,19 0 33,-20 0 225,19-19-258,-19 19-31,0-21 160,-20 1-288,0 20-224,0-19-65,-20-1 353,-20 20 64,21 0 160,-21 0 64,20 0 0,-1 20 96,3-20 385,18 39-353,0-18-160,18-2 0,3 21-96,19-21-256,-1 2-385,-19-21-32,20 20-512,-1-20-96,1 0 160,-20 0-32,1-20-545,-21-1 161,0 21 480,0-19 352,0-1 353,0 20 1409,0 0 800,0-20-1184,-21 20-32,21 20-257,21 0 128,-21-1 33,18 2-257,2-1 64,0-20 161,1 19 832,-1-19-64,18 21 97,-17-21-33,-21-21-384,20 2-129,-20-1-319,20-1-97,-20-18-320,0 19-192,-20 1-352,20-22-257,0 22-480,0-1-1282,0 20-2786</inkml:trace>
  <inkml:trace contextRef="#ctx0" brushRef="#br2" timeOffset="188706.7934">13756 13771 13773,'0'39'1345,"0"-39"-801,0 20 1090,0-1-1122,0 2-512,0-1-352,20-1-545,-20-19 64,19 21-800,-19-21-1378,20 0-3427</inkml:trace>
  <inkml:trace contextRef="#ctx0" brushRef="#br2" timeOffset="188819.7999">13815 13750 7366,'-20'-59'3620,"1"39"-2979,19 20-674,-20-20-415,20 20-3364</inkml:trace>
  <inkml:trace contextRef="#ctx0" brushRef="#br2" timeOffset="189586.8437">14034 13790 11627,'0'20'2338,"0"-20"-929,0 0 32,0-20-800,0 20-577,0-19-32,-20 19-416,20 0-193,0 0 289,-21 0 224,3 19 32,-2 1 64,-1 0-64,1-1 32,0 22 0,20-22 0,0 2 32,0-2 96,20-19 288,0 0 65,21 0 95,-23 0-127,3-19-129,19-2-256,-20 2 64,-20-1-96,19-20-256,-19 20-96,0 0 160,-19 1-33,19 19-63,0 0 128,0 0 64,0 19 32,0 1 0,0 0 32,19-1-64,1 2-320,0-1-385,0-1-96,0 2-416,19-21-225,-19 0-512,0 0-544,-20-21 1729,20 2 1057,-20-1 193,-20-1 608,20 2 1089,-20-1 576,20 20-415,0-20-1058,0 20-737,0-19-192,20 19-63,0-21-65,-1 21-96,21 0-128,1-20 32,-3 20-705,-17 0-929,19 0-1248,-20 0-2756</inkml:trace>
  <inkml:trace contextRef="#ctx0" brushRef="#br2" timeOffset="189773.8537">14331 13492 9160,'21'20'4420,"-21"0"-3715,0 20 0,0-1 480,20 1-128,-20 20-897,0-21-576,0 21-705,18-21-97,-18 2 65,20-22 128,21 2-1281,-21-21-2434</inkml:trace>
  <inkml:trace contextRef="#ctx0" brushRef="#br2" timeOffset="189903.8619">14609 13691 13773,'0'20'320,"-19"-1"-320,19 1-128,0 20-897,0-20-2979</inkml:trace>
  <inkml:trace contextRef="#ctx0" brushRef="#br2" timeOffset="190054.8705">14689 13691 12107,'-40'-40'256,"40"40"-960,-20 0-129,20 0-1730,0 0-5540</inkml:trace>
  <inkml:trace contextRef="#ctx0" brushRef="#br2" timeOffset="190300.8839">14827 13790 13004,'0'40'192,"-20"0"-480,20-20 96,0-1 192,0 2-193,20-21-255,1 19 576,19-19 897,-21 0 288,21 0 97,-20-19-385,0-2 0,-1 2-65,-19-1-287,0-1-577,-19 2-672,-21-1-417,20 0-417,0 1-1729,-19 19-2498</inkml:trace>
  <inkml:trace contextRef="#ctx0" brushRef="#br2" timeOffset="190602.9019">15086 13849 13837,'19'41'1121,"-19"-41"-929,-19 19 128,19-19-64,-20 0-63,20 0 63,0 0-96,0 0 128,0-19-160,20 19 33,-20-20 95,19-1-96,1 2-224,0 19-128,0-20 32,1 0 127,-3 20 226,2 0 223,0 0 32,1 0-191,-21 20-161,20 0-32,-20-1-32,0 2-96,0-1-128,20-1-385,-20-19-1281,0 21-2306,0-21-6630</inkml:trace>
  <inkml:trace contextRef="#ctx0" brushRef="#br2" timeOffset="190869.9171">15305 13313 5124,'19'-19'10570,"1"19"-9865,0 19-225,20 21 1026,-1 20 480,1-1-481,19 1-608,-19 0-577,-1-1-159,-19 1-129,1-21-257,-21 1-351,0 0-866,0 0 385,-21-1-736,-17-18-2147,-3-2-3011</inkml:trace>
  <inkml:trace contextRef="#ctx0" brushRef="#br2" timeOffset="191496.9529">11691 13115 7110,'-40'0'2723,"21"-20"-1730,-1 20 608,20 0 417,0 0-737,0 0-768,0-20-33,20 20 65,19 0-321,1 0 224,19 0 193,20 0-289,20 0-191,21 20-65,19 0-128,20-1 32,0 1 32,19 20 0,-18-20 0,18 0-32,1-20 0,-21 19 32,-19-19 0,-19 0 32,-21-19-513,-40 19-415,-19 0-1026,-40 0-4965</inkml:trace>
  <inkml:trace contextRef="#ctx0" brushRef="#br1" timeOffset="195589.1871">15621 9240 7815,'20'-20'1537,"-20"20"65,0-20-97,0 20 225,0 0-513,0 0-544,0 0-513,0 0-64,0 20 192,0 0 129,0 0-33,21-1-96,-21 21 33,0 20-225,20-21-32,0 41 32,-20 0 0,18 39-128,3 0 160,-1 40 64,-20-19-160,20 18 128,0-19-128,-20 20 129,19-19 543,1 18-159,20-18-289,-20-21 32,19 0-128,1 0-31,-1-20-129,22-19 96,-41 0-128,18-1-129,-17-19-319,-1-21-321,-20 1-832,0-20-2147,-20-20-8423</inkml:trace>
  <inkml:trace contextRef="#ctx0" brushRef="#br1" timeOffset="196232.2238">16832 10511 14285,'-39'-19'1249,"39"19"-512,0 0-321,0 19 481,0 2 160,20 18 64,19 1-64,2 0-480,17 20-193,3-21-192,18 21-32,-20-21-63,21 1-194,-21 0-159,0 0-288,-18-21-257,-21-19-288,0 21-417,-1-42-960,-19 21-1762,0-19-6150</inkml:trace>
  <inkml:trace contextRef="#ctx0" brushRef="#br1" timeOffset="196417.2343">17269 10412 14093,'-20'20'1954,"1"20"-1506,-21-1-320,20 42 577,-39-3 672,-1 2-256,1 0-768,18-1-257,3 0-128,18-19-513,20-20-448,0 0-704,20-20-1955,18 0-8487</inkml:trace>
  <inkml:trace contextRef="#ctx0" brushRef="#br1" timeOffset="196765.2543">17646 10849 15150,'0'20'1890,"0"-20"-1922,20 20 384,0 0 321,21-20 31,-23 20-383,23 0-225,-41 0-192,20 20-33,-20-21-31,-20 22 96,-1-22 128,1 1 128,20 0 385,-18-20 128,18 0 63,0 20-255,18-20-65,2 0-223,1 20-161,19-20-705,-1 0-448,1 0-1217,0 0-3972</inkml:trace>
  <inkml:trace contextRef="#ctx0" brushRef="#br1" timeOffset="197213.28">18421 10691 14125,'-40'-21'1505,"40"2"-704,0 19 320,20 0 0,0 0 0,19 0-96,42-20-288,-2 20-417,40 0-64,0 0-95,-1 0-33,2-20-128,-1 20-160,-40-19-801,-39 19-609,-1 0-992,-39 0-2883</inkml:trace>
  <inkml:trace contextRef="#ctx0" brushRef="#br1" timeOffset="197529.298">18699 10412 1249,'0'0'13869,"-20"20"-13325,-19 0-576,19 0 128,-41 19 0,2-18 385,19 18 288,-39 1-385,20-20 96,-2 19 257,3-18 128,17-1-192,2 19-129,39-19-127,0 0-97,59 20 96,2-1-192,18-19-224,20 0-96,0 0-256,1 0-449,-21 0-416,0-20-897,-39 19-1986,-20-19-7078</inkml:trace>
  <inkml:trace contextRef="#ctx0" brushRef="#br1" timeOffset="198316.343">20088 9478 15054,'-39'0'1473,"19"-20"-640,20 20-224,0 20 127,20 0 642,19 20-418,21 0-767,-1-1 191,22 21-256,-2-20-256,0 0-256,0-1 31,0-19-255,-19 0-706,-21 0-1344,2-20-2819</inkml:trace>
  <inkml:trace contextRef="#ctx0" brushRef="#br1" timeOffset="198510.3534">20703 9458 13356,'-39'0'1858,"19"0"-1538,-20 40 449,1 0 480,-1 20-128,-19-1-352,19 21-577,-19-21-160,19 21-320,19-21-129,21-19-447,0 0-1122,21-20-1570,-1-20-8647</inkml:trace>
  <inkml:trace contextRef="#ctx0" brushRef="#br1" timeOffset="198821.3719">21021 9757 7366,'0'19'11531,"0"-19"-11306,20 0-225,0 0 320,1 20-128,-1 0-128,-2 0-128,-18 20-32,20-21-128,-20 2 256,-20 18-64,20-19 32,-18 0 256,-2-20 32,20 20 65,0-20 95,0 20-224,0-20 129,20 0-161,18 0-96,3 0-256,-2 20-481,-19-20-800,20 0-2051,-20 0-9416</inkml:trace>
  <inkml:trace contextRef="#ctx0" brushRef="#br1" timeOffset="199579.4153">21756 9796 12395,'0'20'2979,"-20"-20"-2370,20 0 896,20 0-128,-20 0-288,40 0-256,-1-20-384,1 20-353,39 0-64,-18-20 0,18 20-96,-40 0-769,21-19-480,-40 19-609,-1 0-2146,-19 0-9064</inkml:trace>
  <inkml:trace contextRef="#ctx0" brushRef="#br1" timeOffset="200357.4591">22252 10412 16399,'40'0'737,"-1"-40"-737,1 1 416,1-21 193,18-20-321,-19 2 289,-1-2-257,1-20 0,-20 1-160,19 0-128,1 0-256,-20 19 224,-20-20-576,21 1-449,-21 19-193,0 41 1154,-21-1 929,21 40-897,-20 40 320,20-1 161,-20 21 191,20 19-383,20 1-1,-20 0 64,41-1-288,-3-19-32,3-1-32,18-19-64,1-40 160,-1 0-32,-19 0 64,-21-40 32,1 1-63,0-1-1,-20 0 64,0-19 160,0 19-288,-20-1 192,20 22-96,0-1 193,0 20-129,0 20-96,0-1 160,0 2 96,0 39-448,20-20 512,-20 19-319,20-19-130,0 19-223,-1-19-833,1 0-544,-20 0-1122,20-1-2146</inkml:trace>
  <inkml:trace contextRef="#ctx0" brushRef="#br1" timeOffset="200638.4759">23305 9697 11883,'20'0'833,"-20"0"736,18 20 481,-18-20-288,21 20-705,-21 0-609,20-1-256,0 1 0,-20 0-224,20 0-96,-20 0 0,0 0 64,19-1-128,-19-19 256,0 0 32,0 21 64,0-21 161,0 0 191,20 19-64,-20-19-416,20 0-352,0 20-865,0-20-1185,0 20-3780</inkml:trace>
  <inkml:trace contextRef="#ctx0" brushRef="#br1" timeOffset="202016.5543">20247 10670 11306,'-20'0'2499,"0"0"-834,20 0-384,20 0-96,0 0 33,21 0-322,18 0-415,40 0-129,40 0-224,40-19 1,-1-1-129,41 0 0,19 1 32,20 19 0,19-21-289,2 21-319,-21 0-65,1-20 417,-22 20-32,-19 0 128,-60 20 128,-38-20 160,-40 0 128,0 21-32,-1-21-96,0 0-320,-19 0-1377,-41 19-3076,-19-19-6982</inkml:trace>
  <inkml:trace contextRef="#ctx0" brushRef="#br1" timeOffset="203105.617">22094 11168 8904,'39'-20'1826,"-19"0"-449,0 0 1185,-20 0-768,0 1-449,0-2-352,-40 1-576,1 20-321,-22 0-96,-18 0 0,0 0 32,19 41-160,-19-22 96,40 21-32,-1 0 32,20 19 0,20-19 64,20-1-64,39 1 64,1 0 0,19-1 128,0 1-288,20 0 224,-18-19-192,-42-2 32,1 1 64,-40-20-32,-20 20 160,-20-20 32,-19 0-96,-20 0-128,0 0 160,-2 0-384,22 0-385,19 0-288,1 0-1185,39 0-833,0-20-3491</inkml:trace>
  <inkml:trace contextRef="#ctx0" brushRef="#br1" timeOffset="203465.6376">22471 11465 16623,'20'-19'64,"0"19"289,19 0 1280,-19 19-736,20 2-673,-21-21-224,1 19-64,-20 2-32,0-2-64,0 21 32,-20-20 96,1 0 64,-1-20 128,0 20 160,0-20 225,20 19-97,0-19-224,0 20-31,20-20-65,20 20-96,-1-20-321,1 0-223,1 20-577,-3-20-993,-18 0-3363</inkml:trace>
  <inkml:trace contextRef="#ctx0" brushRef="#br1" timeOffset="209171.9639">6966 7292 5925,'-19'-20'1954,"-1"1"-609,20 19-320,0-20-448,-20 20-257,20-20 289,0 20 159,-20 0-447,20 20-225,0 0 160,0 19 321,-21 21-65,21-1-320,0 21-192,0-1 32,-18 1-32,18 0 32,0-21 0,0 1 64,18-1-96,-18 1 32,21-20 97,-21-1-97,0 1 32,0 0 0,0-20 0,0 0-64,0-1 32,20-19 32,-20 0-64,20 21-96,-20-21-481,20 0-576,-1 0-224,1 0-417,0 0-32,0 0-159,0 0-4229</inkml:trace>
  <inkml:trace contextRef="#ctx0" brushRef="#br1" timeOffset="210247.0253">6986 7193 9160,'40'20'1377,"-20"-20"-352,39 20-608,-18-20-353,38 0 0,0 20-224,0-20-225,1 0 225,20-20 128,-1 20 64,19 0 0,1-20-32,0 0 96,1 20 1,19-20 63,-21 20 0,22-19-128,-1 19-32,-1-21 0,2 2-96,18 19-193,-19-21-63,1 2-96,-2 19 159,1 0 97,-19-20 128,18 20 0,-19 0 128,0-20-128,1 20 96,-1-20 0,1 20-32,-3 0 0,3 0 0,-21 0 0,20-20 64,-19 20-64,-1 0-64,0 0-96,0 0-160,-20 0 288,2 0 32,-22-20 256,0 20 192,1 0-223,-21 0-1,21 0-160,-21 0-64,-19 0-32,1 0-64,-1 0 64,0 0-32,-20 0 64,18 20 0,-18-20 160,0 0 64,0 0-96,0 0-64,21 0 32,-21 20-128,0-20 32,20 0 0,-20 0-64,0 0 160,20 20-64,-20-20 161,0 0 127,0 0-32,20 20-160,-20-20-96,0 0-32,20 20-32,-20-20-32,0 19 32,19-19 0,-19 0 32,0 21 32,0-21 0,0 0 128,20 19 32,-20 2 1,0-2-129,0 1-32,0 0-64,0 20 96,0-1-96,0 1 96,0 0-64,-20 19 192,20 1 417,-19 19-33,-1 1-224,20 0-127,-20-1-97,20 20-96,0-20-64,0 1-224,0 0-129,0-20 129,0-1 128,0-19-32,0-1-33,0-19-767,0 1-2436</inkml:trace>
  <inkml:trace contextRef="#ctx0" brushRef="#br1" timeOffset="211899.1199">12426 7133 8007,'0'0'1570,"20"0"-898,-20 0-448,0 0-224,0 21 64,0 18-64,0-19 33,-20 39-1,20-19 0,-20 39-32,20 1 96,-20 0 0,0-2-96,20 3 96,0-2 32,-19 0 64,19-19-64,0-20 225,0 20 351,0-21 33,19 1-289,-19-20-255,0 20-65,0-21-96,0 2-224,0-21-33,-19 19-63,19-19 96,0 0 128,0 0 32,0 0 128,0 0 128,19 0-32,-19 0-32,0 0-128,20 0-32,0 0 0,0 0 32,0 0 65,-1 0 31,21 0 0,0 0-64,-1 0 32,1 0 160,-1 0-32,1 0-31,19 0 63,-18 20-64,19-20-96,-1 0-32,20 0-32,0 20-32,2-20-32,-2 0-32,0 0 32,0 0 64,20 0-32,-20 0 32,2 0 0,18 0 0,0 0 32,1 0-96,19 0 0,-20 0 32,19 0-160,-19 0 32,21 0 96,-1 0-32,-20-20 64,21 20-32,-1 0-64,0 0 0,-1 0-32,2 0-1,-1 0 97,0 0-64,-19 0 96,19 0 0,0 0 0,-19 0 0,19 0 32,-1 0-64,-19 0 32,20 0 32,-19-20-64,-1 20 128,-20 0-64,20 0 129,2 0-97,-22 0 0,20 0-64,-20-19 64,-20 19-96,22 0 32,-22 0-64,-19 0-32,19 0 31,-19-21-63,-21 21-32,21 0 128,-40 0 64,20 0-64,-20 0 96,20 0 96,-20-19-96,0 19 33,0-20-1,0 20-64,0-20-64,0-20-32,0 20 96,0-19-64,0-2 64,-20 2 32,20-1-64,-20 0-32,20-19-32,0-1-129,0 1-255,0-2 0,0 2 448,0 19 192,0-19 128,0 19-64,0 20-128,0-19-64,-20 19-128,20 0-224,0-20-320,-20 20-1,1 1 64,19 19 289,-20-20 192,-20 0 192,20 0 96,-19 20 33,-22-20 223,2 20-160,0 0-95,-21 0-129,-19 0-64,-19 0-64,-2 0-32,-19 0-32,-1 0-65,-18 0 129,0 0 0,-22 0 64,2 20 0,-20-20-64,19 0 129,-19 0 95,-1 0 96,1 20-160,-1-20-64,1 0-32,18 0 64,2 0 0,0 0-96,18 0 32,2-20 129,18 20 31,-18 0 0,-2 0 160,2 0-31,19 0-257,1 20 32,-2-20-96,21 20-32,0 0-673,1-1-1345,37-19-2274</inkml:trace>
  <inkml:trace contextRef="#ctx0" brushRef="#br2" timeOffset="235760.4843">8832 6279 8199,'0'-19'481,"-20"-2"95,20 1 577,-18 20-192,-3-19-32,-19-2-224,1 2-513,-1 19-192,-20 0 0,1 19 192,0 21 64,-2-20-127,-18 20-1,0 19-64,19-18-64,21 18 64,19 1-32,20-1 160,0 21 32,40-40-32,19 19 1,20-19-193,0 0 288,2-20 96,18-20 193,0 0 191,0 0-95,1-40-32,-21 0-289,0 1-96,-39-22 33,-1 2 159,-19-1-288,-20 1-64,-20-1 32,-39 1-160,0-1 32,-22 21-32,2 18 0,-20 1 96,20 20-160,0 0-352,18 20-1346,23 1-2370</inkml:trace>
  <inkml:trace contextRef="#ctx0" brushRef="#br2" timeOffset="236900.5499">9725 6359 8391,'0'0'1186,"0"0"-834,0 0 289,-18 0 31,18 0 33,-20 0-257,20 0-224,-21 0-31,1 20 159,20-1 128,-20 1 33,1 20-97,-1-20 1,20 0-161,0-1 32,0 1-96,20 0 33,-1 0-1,21-20 64,1 20 32,-3-20-95,3 0-33,18 0-96,-19 0-32,-1 0-32,1 0 0,0-20-64,-40 20-32,19 0-320,-19 0-577,0 0-577,0 0-672,-19 0-1409,19 0-2627</inkml:trace>
  <inkml:trace contextRef="#ctx0" brushRef="#br2" timeOffset="237094.561">9885 6438 11050,'-20'60'673,"20"-21"-257,0 1 449,0 1 64,0-3 96,0 2-641,0 0-288,0 0-288,0 0-1442,0-20-2914</inkml:trace>
  <inkml:trace contextRef="#ctx0" brushRef="#br2" timeOffset="239028.6717">15603 6319 10826,'0'0'480,"0"0"-288,18 0 609,23 0 96,-1 0-192,-1 0-321,21 0-288,-1 0-96,0 0-288,1 0-1089,-1 0-2980</inkml:trace>
  <inkml:trace contextRef="#ctx0" brushRef="#br2" timeOffset="239533.7005">14748 6379 10025,'0'19'3139,"0"-19"-2947,21 0-320,-1 0 160,18 0 224,23 0 161,-22-19-385,21 19-1249,-1 0-3268</inkml:trace>
  <inkml:trace contextRef="#ctx0" brushRef="#br2" timeOffset="247050.1305">5577 7809 3651,'0'20'7111,"20"-20"-6983,0 0 0,0 20 256,19-20 1,1 19 255,-1-19-95,21 0-353,-1 0-160,2 0-96,-2-19-128,0 19-97,-19-20-992,0 0-2723</inkml:trace>
  <inkml:trace contextRef="#ctx0" brushRef="#br2" timeOffset="247288.1441">6014 7710 11114,'0'20'288,"20"-1"-448,-1-19 192,21 20 0,0 0 289,-1 0 832,1 0-321,1-20-543,-3 20-225,3 19 0,-41-19-64,0 0 128,-21 20 32,1-21-32,-18 22-128,-3-22 96,1 1 0,20 0-192,-19 0-737,19 0-2370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10:33.75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FF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2778 2503 3651,'19'0'2178,"-19"0"-1377,0 0 544,0-20 257,0 20 191,0 0-415,0 0-450,0 0-319,-19 0-96,19-19-129,-20 19-128,20 0-128,-40 0-96,20 0-32,-19 0-96,-22 0-64,2 0 64,1 0 64,-23 0 32,22 19 32,-20-19-64,18 0 160,3 0-32,17 0 64,3 0-32,17 20-32,1-20-96,0 0 0,20 0 0,-20 0 0,1 0-64,19 20 32,0-20-64,0 0 32,0 0 64,0 0 32,0 0 96,0 0-64,0 20-32,0-20 1,0 20 31,0 0-64,0-1 0,0 1-32,-20 20 0,20 0-1,0 0-31,0 0 0,0 19-32,0 1 0,0-1 32,0 1-32,0-21 96,0 22-96,0-3 32,0 3 32,0-2 0,0 1 0,0-1 0,20 1-32,-20-20 96,0 20-32,0-21 32,0 21 64,0-21 96,0 1-64,19 0-64,-19 0 0,0 0 32,0-1-64,0 1 0,20-20 65,-20 19 95,0-19-128,20 1 64,-20-2 32,0 1 0,20 0-32,-20-1-32,0-19-64,0 21 65,0-21 31,0 19 32,21-19 96,-21 0-128,0 0 32,20 20 129,-20-20-97,18 0 0,-18 0-32,20 0 32,1 0 97,-1 0-97,-20 0 0,20 0 0,-2 0-192,-18 0 96,21 0-32,-21 0 32,20-20 0,-20 20 1,20 0-1,0 0 0,-1-19-32,-19 19-128,0 0 64,20 0 32,0 0-96,-20 0 64,20 0 0,-20-21-32,0 21 0,20 0 64,-20 0-64,19 0 32,-19 0 0,20 0 0,0 0 0,0-19-64,1 19 128,-3 0-64,2 0 0,0 0 32,1 0-64,-21 0 64,20-20-64,-2 20 32,3 0-32,-1 0 64,20 0-64,-21 0-65,21 0 162,-20 0-97,19 0-33,1 0 97,0 0-128,-1 0 192,1 20-128,1-20 64,-2 0-32,21 0 0,-21 0-32,21 19 32,-21-19 32,21 0-32,-1 0-64,0 0 161,2 0-97,-2 0-33,1 21 66,-21-21-33,21 0 0,19 0 0,-20 0 32,2 0-32,-2 0-32,1 0 32,-1 19 32,0-19-64,1 0 32,-1 0 0,2 0 0,-2 0 0,0 0 0,1 0 0,-1 20 32,2-20-64,-23 0 32,23 20-33,-2-20 66,-19 0-1,19 0-32,-19 20-32,19-20 64,-19 0-64,-1 0 64,1 0-32,1 0 32,-2 20 64,1-20-256,-1 0 224,-19 0-32,20 0-128,-20 0 160,-1 0-96,1 0 64,0 0-32,0 0-64,-20 0 64,20 20 32,-20-20-32,21 0-129,-21 0 161,0 0-64,0 0 129,0-20-194,0 20 97,0 0 97,0 0-97,0 0 0,0-20-33,18 20-31,-18 0 32,0-20 0,0 20 0,0-20 32,0 0 64,0 1-32,20 19 32,-20-21 1,0 2 95,0-21-256,0 21 128,0-22-64,0 22 32,0-21 32,0-20-64,0 20 32,0 1 32,0-21-32,0 1-32,-20-1 32,20-20 0,0 21-32,0-21 0,0 21 0,0-21 128,0 41-64,0-22-64,0 3 32,20 17 0,-20-18-321,0-1 546,0 1-418,0-1 33,21 1-224,-21-2-1,0 2 1,0-1 320,0 1 96,0 19 64,0 1 192,0 19-31,0 0 63,0 20-256,0-20-96,-21 20-64,21 0-96,0 0 32,0-19-97,0 19 289,0 0-32,0 0 64,0 0-64,0 0 129,0 0-97,-20 0-64,20 0 32,0 0 32,-18 0-64,-3 0 96,1 0-96,-20-21 32,1 21 0,-1 0-225,0 0 161,1 0 32,-22 0-32,2 0 96,-20 0 0,19-19-32,-19 19 0,-20 0 96,20 0 65,-21 0-322,1 0 257,-20 0-192,-1 0 192,1-21-128,1 21 64,-21 0 65,-1 0-65,2 21 160,-22-21-160,22 19-64,-1-19 128,-1 21-64,23-2-128,-23 1 32,41-20 64,-21 0-96,21 0-193,0 0-1184,0 0-4805</inkml:trace>
  <inkml:trace contextRef="#ctx0" brushRef="#br0" timeOffset="9529.545">5418 5603 12299,'0'20'1217,"21"-20"-1761,-3 0 928,2 0 417,21 0 32,-3 0-129,23-20-191,-2 20-161,1 0-256,-21 0-64,21-19-32,-21 19-192,-19 0-833,21 19-1089,-41-19-2082,18 0-3972</inkml:trace>
  <inkml:trace contextRef="#ctx0" brushRef="#br0" timeOffset="9773.559">5775 5643 9096,'-39'41'320,"39"-2"769,0 0-448,19 2-160,1-2 31,0-20 193,0 22-257,19-2-160,-19-19 65,0 20-97,-20-20 224,0-1 289,0 1-96,0 0-33,-40-20-95,21 20-321,-21 0-160,-19-20-32,19 0-96,0 20-288,1-20-161,19 0-736,0 0-833,-1 0-1858,21 0-5475</inkml:trace>
  <inkml:trace contextRef="#ctx0" brushRef="#br0" timeOffset="10040.5743">6232 5742 2562,'21'-39'7591,"-42"20"-5957,21 19-161,0 0-352,-20 19-352,20 1 224,-20-1-96,20 22-417,-20 18-31,20-19-129,-20-1 64,20 21 1,0-20-289,0-21-32,0 21-64,20 0-257,-20-20-735,20 0-578,0-1-640,21-19-1057,-23-19-6086</inkml:trace>
  <inkml:trace contextRef="#ctx0" brushRef="#br0" timeOffset="10473.599">6629 5803 14221,'20'-41'1313,"-20"41"-1601,-20 0-32,20 0 63,-20 0 33,0 41 256,0-22-32,1 41 0,-1-21 64,20 1-64,0 0 128,20-1-64,-1 1-32,21-20 65,0-20 159,-1 20 288,1-20 65,-1-20-97,2 0-63,-1 0-129,-22 0 64,3 1 1,-1-21-193,-20 0-32,0 1-224,-20 19-224,-19-20 128,-1 20 32,-19 1-97,18 19 33,-18 0 128,19 19 0,20 1 32,0-1 128,20 22-96,0-22 128,20 1 32,20 0 65,-1 0-33,1 0-64,19-20-96,2 0 64,-23 0-416,3 0-641,-21-20-1217,19 20-2210</inkml:trace>
  <inkml:trace contextRef="#ctx0" brushRef="#br0" timeOffset="10711.6126">6866 5544 15246,'41'0'576,"-21"20"225,19-20 545,21 20-1,-20-1 160,19 21-608,-18 1-416,18-2-193,-19 21-64,-1-21-160,-19 21 0,-20-21-32,0 21 0,-20-20-224,-19-1-417,19 21-736,-21-20-256,-17 0-1218,17 20-4932</inkml:trace>
  <inkml:trace contextRef="#ctx0" brushRef="#br0" timeOffset="14233.8141">4941 13075 3331,'0'0'3299,"0"0"-2370,0 0 320,0 0-96,0 0-384,0 0-129,0 0-159,0 0 95,0 0 65,0 0-1,0 0 129,0 0-32,20 0-129,-20 0-31,0 0-193,0 0-95,20 0-193,-20 0-32,20 0-32,-20 0 32,21-20-64,-3 20 32,-18 0-32,20 0 32,0 0-64,1 0 96,-1-20-64,-2 20 0,3 0 0,-1 0 0,20 0 0,-21 0 0,1 0-32,0 0 64,0 0-64,0 0 64,19 0-32,-19 0 0,20 0 32,-19 0-32,17 0 0,-17 0 0,19 0 0,-1 0 0,1 0 0,-1 0 0,1 0 32,19 20-64,1-20 64,-1 0 32,2 0 0,-2 0 64,20 0 129,0 0-97,-19 0-96,19 0-32,0 0 32,2 0-96,-2 0 32,0 0 0,20 0 0,-20 0 32,0-20-32,21 20 0,0 0 96,0 0-192,-1 0 160,0 0-96,0 0 64,1 0-64,-1 0 64,19-20-64,-18 20 64,0 0-128,-1 0 192,0 20-96,0-20-32,0 0 64,19 0-32,-18 0 0,19 20 96,0-20 32,1 0 224,-1 20-223,-20-20-322,21 0 450,-21 0-129,0-20-352,-20 20-129,-20 0-287,2 0-642,-23 20-1632,-18-20-8457</inkml:trace>
  <inkml:trace contextRef="#ctx0" brushRef="#br0" timeOffset="20505.1728">3076 4768 2274,'0'21'864,"0"-21"-31,0 0 288,0 0 161,0 0 127,0 0-224,20 0-64,-20 19-160,0-19-384,0 0-97,0 0 32,0 21 1,0-21-65,0 20-63,0-20-33,0 0-32,19 19-95,-19-19-97,0 20-64,0-20-32,0 20 0,0-20-32,0 20 32,0 0-32,20-20 96,-20 20-288,0-20 480,20 19-288,-20-19 32,0 20 32,0-20-64,0 20 64,0 0-64,0-20 32,20 20-32,-20 0 96,0-20 32,0 20 33,20-1-33,-20 2-32,0-21-32,0 19-64,19 1 32,-19 1 32,0-2-32,0-19 32,20 20 0,-20 0 64,0-20-64,20 19 0,-20 2-32,0-1 96,0-20-95,20 19 31,-20 1 32,0-1 0,0 2 0,20-21 0,-20 20 0,0 0 64,0-1-160,0-19 128,19 20 64,-19 0-95,0 0-33,0-20-32,0 20 0,20 0 32,-20 0 0,20-20-32,-20 19 0,0 1 64,0 0-32,0 0 0,21 1-64,-21-2 64,0 1-64,0-1 0,20 1 32,-20 1 64,0-1 0,18-1-96,-18 1 289,0 20-193,20-20-96,-20-1 96,21 1-64,-21 0 32,0 0-32,20 20-64,-20-21 160,20 21 0,-1-20-96,-19 0-32,20 20 32,-20-21 32,20 21-32,-20-20 0,0 20 32,20-20-64,0 19 96,-20-18-63,19 18 31,-19-19-64,20 20 32,0-20 32,-20 19 64,20-19-160,0 20 64,-20-20-32,19 1 128,1 17-96,-20-17-64,20-2 64,-20 21 32,20-20 64,-20 0-96,21 0-32,-1 0 64,-20 0-32,18-1-64,-18 1 32,20 0 96,-20 0-64,21 0-32,-21 0 64,0-1-64,20 1 32,-20 20-32,20-20 64,-20 0-96,19-1 97,-19 2-65,20-2 96,-20-19-96,20 21 64,-20 18-64,20-19 0,0 0 160,-20 0-224,19-1 96,-19 1-32,20 0 32,-20 20-64,20-20 96,-20-1-64,20 1 0,0 0 32,-1 20 0,-19-20 0,20-1 32,0 22-64,0-22 32,-20 2 0,21-2 32,-3 21-64,2-20 32,-20 0 0,21 0 96,-1 0-32,0 19-128,-2-19 96,3 0 65,-21 0 31,20 19-160,0-19 0,0 0 96,-1 20-32,1-20 64,0-1 0,-20 2-96,20-1 64,0-1 32,-1 1-160,-19 0 128,20 0-128,0 0 64,-20 0-32,20 0 0,1-1 32,-21 2-32,20-2-32,-2 21 128,-18-20-31,20 0-1,1 0-64,-1-1 0,-20 1 0,20 20 96,-2-20-128,3 0 96,-21-1-128,20 2 96,0-1-32,0-1 0,-20 1 0,19 20 0,1-20 32,0-1 0,-20 2 0,20-2-64,0 2 64,-1-2-32,-19 1 32,20 0-64,0 0 32,0 0 32,-20 0 0,21-1-32,-3 1 64,-18 0-64,20 0 0,-20 0 0,20 0-64,1-20 128,-21 19-64,20 2 0,-2-2 0,-18 1 0,21 0 0,-1 0 0,-20 0-64,20-20 160,0 20-64,-1-1-64,-19 2 64,20-21-96,0 19 160,0 1-128,0 0 64,-1-20 32,1 20-96,0-20 0,0 20 64,0 0-96,1-20 160,-3 20-96,2-1 0,1-19 64,-1 20-96,0-20 32,-2 20-32,3 0 64,-1-20-32,0 20 0,0-20 64,19 20-64,-19-20 0,0 19 0,0-19 32,-1 20 32,21 1-64,-20-21-32,0 19 64,19-19-64,-19 20-32,21-20 160,-23 0-128,23 20 64,-21-20-32,0 19 32,19-19-32,-19 21 0,20-21 64,-21 20-128,1-20 128,0 20-96,0-20 96,0 20-96,19-20 64,-19 19 0,0-19 0,1 0-32,-1 21 0,-2-21 64,3 19-31,-1-19-1,0 0 64,0 20-64,-1-20-128,1 20 192,0-20-128,-20 0 64,20 20 32,0-20-96,-1 0 32,1 0 128,-20 20-96,20-20-64,0 0 64,0 0-96,-1 20 160,1-20-160,0 0 160,0 0-128,-20 19 32,21-19 0,-3 0 0,2 0-32,21 0 64,-21 20 32,-2-20-96,3 0 0,-1 0 32,20 0 32,-21 20 128,1-20-224,0 0-32,0 0 128,20 0-64,-21 20 96,1-20-64,0 0 0,21 0 0,-23 20 0,2-20 0,21 0 0,-21 0 32,19 0-32,-19 20 64,20-20-64,-21 0 0,1 0 0,20 0 0,-20 0 32,19 19-64,-19-19 32,0 0 0,19 0 0,-19 0-32,21 0 32,-21 0 32,-2 0-64,23 0 160,-21 0-224,19 21 96,-19-21 0,20 0 32,-20 0-64,19 0 96,-19 0-128,0 0 96,21 0 64,-23 0-192,2 0 64,21 19 32,-21-19 0,-2 0 32,23 0-64,-21 0 32,19 20 32,-19-20 0,20 0-96,-20 0 64,19 0 0,1 20 0,-20-20 32,19 0-32,-19 0 0,21 20-32,-3-20 96,-17 0-64,19 0-64,-21 20 160,21-20-96,-20 0 0,20 0 0,-1 20 64,-19-20-128,21 0 64,-3 0 0,-18 20 0,21-20 0,-23 0 32,23 0-64,-21 0 64,0 19-64,-1-19 32,1 0 0,0 0 0,0 20 0,0-20 32,19 0-32,-19 0-32,20 0 128,-21 0-160,21 0 32,-20 0 32,19 0 0,-19 0 0,1 0 0,19 0 0,-22 0 96,23 21-192,-21-21 96,20 0 32,-1 0 0,-19 0-64,20 0 64,-1 0-96,-19 0 64,21 0 0,-3 0-32,-17 0 96,-1 0-96,0 0 96,19 0-128,-19 0 32,0 0 0,19 0 32,-19 0-32,20 0 0,-20 0 32,-1 0 0,21 0-32,-20 0 64,1 0-64,17 0 64,-18 0 0,1 0-128,17 0 128,-17 0 0,-1 0-96,20 0 32,-21 0-32,1 0 64,0 0 64,0 0-128,20 0 32,-21 0 0,1 0 32,20 0 32,-19 0-96,17 0 64,3 0 32,-21 19-64,19-19 64,21 0-32,-21 0-96,1 0 160,-1 0 0,1 0-224,0 0 256,-1 0-96,2-19 0,-3 19 32,3 0-160,-1 0 128,19 0-64,-19-21 96,-1 21-64,21 0 32,-21 0 32,-19 0-96,21 0 32,-3 0 128,-17 0-224,19 0 160,-1 0-64,1 0 0,-20 0 64,19 0-32,-19 0 32,20 0-32,-20 0 0,19 0 32,-19 0 32,0 0-289,19 0 482,-19 0-257,1 0 32,-1 0 32,18 0-64,-17 0 0,-1 0 0,0 0 64,0 0-32,-20 0-96,0 0 32,0 0 32,0 0 0,0 0 0,20 21-64,-20-21 0,0 0 64,19 0-64,-19 0-321,0 0-576,20 0-704,-20 0-1154,0-21-5509</inkml:trace>
  <inkml:trace contextRef="#ctx0" brushRef="#br0" timeOffset="24020.3739">3811 12757 4868,'0'19'2082,"0"-19"-1954,0 0 1954,0 0 449,18 0-930,-18 0-640,20 0-256,1 0 63,19 0 97,-21 0-448,21 0-161,0 0-128,-1 0-32,1 0 32,19-19-32,-19 19-96,19 0 96,-18 0-192,-3 0 128,3 0-64,-1 0-128,-21 0 32,21 0-96,-20 0-193,-20 0 97,0 0-160,0-20-738,0 20-575,-20 0-706,20 0-2177</inkml:trace>
  <inkml:trace contextRef="#ctx0" brushRef="#br0" timeOffset="24279.3887">4307 12677 2626,'-20'0'1249,"20"-20"-1153,0 20 1346,0 0 127,20 0-672,-20 0-128,18 0 256,23 0-128,-21 20 160,0-20-129,19 20-287,-19-20 0,20 20-97,-1-20-95,-19 20 31,0-20 161,1 20-161,-1-20-256,-20 19 0,18-19-159,-36 20-322,18 1-223,-41-1 31,21-1-415,-20 20-1955,-19 2-9096</inkml:trace>
  <inkml:trace contextRef="#ctx0" brushRef="#br1" timeOffset="31591.8069">10818 12081 7655,'0'0'993,"0"0"-801,0-19 1281,0 19 257,0 0-129,0-20-447,0 20-354,-20 0-63,20 0-289,-20 0-223,20 0-193,-20 0-64,-19 0 0,19 20 32,0-20 0,0 19 0,-19 21 0,19-20 0,0 20 0,-1-1 0,21 1 0,0 19 0,0-18 32,21-2-64,-1 0 32,0-18 32,-2-1-64,23 19 32,-1-18 32,-1-2 0,1 1 32,19-20 0,-19 0 0,-1 0 32,1-20 0,1 1 0,-3-2 256,3 2-95,-21-1 127,-1-21-32,-19 2 161,20-21-225,-20 21-160,-20-1 161,1 20 31,-1-20-192,-21 1 0,3-1 0,-3 20-192,1 0 128,1 1-96,-21 19-64,21 0 32,-1 0-128,1 0 160,-1 19-32,20 1 32,-1 0-32,21 0 0,0 20 32,0-21 0,0 1-257,21 0 578,19 0-257,-1 0 32,-19 0 32,20-1 64,-1 1-128,21-20 160,-21 21-384,1-21 544,1 0-288,-3 0 0,23 0-32,-22-21-64,-19 21-224,20 0-705,-20 0-1505,-20 0-6310</inkml:trace>
  <inkml:trace contextRef="#ctx0" brushRef="#br1" timeOffset="34183.9552">10341 11902 6630,'-20'-39'1537,"1"39"97,19-20-289,-20 20-64,20 0 0,-20 0 161,20 0-385,0 0-288,0 0-193,0 20-95,0 0 31,20 20-31,19-2-193,1-17-64,0 19 224,39 0-95,0 19 127,21 1-352,-1-1 65,20 1-290,-20 0 161,1-21-64,-21 0-32,1 2-64,-21-2-64,0 1 0,22 0-32,-22-20-192,0 19 223,-19-19 33,-20 0-32,0 0 128,-20-20-320,0 0-417,0 0-192,-20 0-576,0-20-1602,0 0-3556</inkml:trace>
  <inkml:trace contextRef="#ctx0" brushRef="#br1" timeOffset="34501.9733">11473 12022 13132,'-21'-20'993,"21"20"-224,-18 0 95,-2 0-31,-21 0-160,3 20-417,-3 0-256,-18 0 32,-21 19 449,1 21 287,0-1 33,-1 1-320,0 20 95,1-41-192,20 0-223,-2 2-225,3-2-385,-22 21-480,20-20-704,21 19-2019,-1-19-9064</inkml:trace>
  <inkml:trace contextRef="#ctx0" brushRef="#br1" timeOffset="38375.1948">4862 8564 864,'0'0'1474,"0"0"-770,0 0 674,0 0 159,0 0-352,0 0-384,0 0-64,0-20 160,0 20 160,0 0-32,0 0-257,0 0-191,-20 0-193,20 0 33,0 0-1,-19 0-192,19 0-192,-20 0-96,0 0 32,0 20-64,-1-20 32,3 20-64,18-20 64,-20 20-32,20-1 32,0 2 64,0-21-64,20 19 32,-2 2 32,3-2 0,-1-19 0,20 0 96,-21 0 64,1-19 32,20 19 0,-20-21-64,-1 2 32,-19-2 1,0 2 31,0-1-32,0 0-32,-19 0 0,-1 20 32,0-20 32,-20 20-95,21 0-161,-21 0-33,20 0-31,-1 20-160,3 0 0,18-20-33,0 20 1,18 0 96,-18-1 128,21 2 32,-1-21 0,0 0 64,0 19 96,-1-19 64,1-19 128,0 19 33,0-21-161,-20 21 0,0-19 32,0-1-96,0 0-64,-20 0 32,0 20 0,0-20 96,-19 20-192,19 0-96,-21 20 64,23-20 0,18 20-32,0 0 32,0-20 64,0 20 32,18-1 0,3-19 32,-1 0 0,0 0 96,19 0 65,-19 0-1,0-19 64,-20 19 96,0-20-95,0 0-97,0 0-96,-20 0 0,0 20 0,1 0-64,-1 0-64,0 0-160,0 0 192,20 0-160,-21 20 32,21 0-65,0-20 1,0 20 32,21 0-64,-1-20-513,0 19-1153,0-19-3202</inkml:trace>
  <inkml:trace contextRef="#ctx0" brushRef="#br0" timeOffset="48204.757">5139 8266 4356,'0'0'2626,"0"-20"-2209,0 20 383,21 0 738,-21 0-289,20-20-576,0 20-257,0-19-192,19-2-64,1-18 97,19 19 95,1-20-96,-1 20 0,2-19-31,-2-2-65,0 22 0,-19-21-96,19 20-64,-39-20 0,20 21-288,-40-1-929,20 0-2115,-20 0-6019</inkml:trace>
  <inkml:trace contextRef="#ctx0" brushRef="#br0" timeOffset="48449.7708">5617 7749 9160,'39'-19'-96,"-19"19"0,20-20 224,-1 20 833,1-20 705,0 20-577,19-20-289,-18 20 65,18 20-32,-19-20-96,-21 20-193,1 0-384,-20-1-32,0 21 33,0-20-33,-20 20-32,20-21 0,-19 1-128,-1 0-192,0 0-513,20 0-1185,0 0-1825</inkml:trace>
  <inkml:trace contextRef="#ctx0" brushRef="#br0" timeOffset="49272.8182">6887 7431 6566,'-21'-20'1089,"21"20"-288,-18 0-193,-2 0 193,0 0-161,-1 0-447,1 20-193,2 0-32,-3 0 32,1 19 64,0 2 160,0-1-128,20 19-32,-19-19-64,19 0 32,19 19 0,1-39-32,20 20 64,19-21 0,-18 1 224,18-20 193,1 0 288,-1 0-129,1-20-416,-1 1-95,-18-21-33,-3 20 64,3-20 0,-21 1 96,-20 19-64,0-20-31,-20 0-161,-21 0 0,3 0 96,-23 20-64,-18 1-64,0-1-96,19 20 31,-19 0 33,20 20 64,-2 19-128,41-18 64,1 19 64,38-21 0,1 21 96,20-20 96,19 0-63,2-20-33,18 20-32,-20-20 32,21 0 0,-21 0-96,-18 0-288,-3 0-1698,3 0-2915</inkml:trace>
  <inkml:trace contextRef="#ctx0" brushRef="#br0" timeOffset="52865.023">5556 6478 3138,'-18'0'2595,"18"0"-1986,0 0 31,18 0 225,-18 0 704,0 0-31,21 0-930,-1 0-319,20 0-193,-1 0 0,21 0 0,-1 0 384,20 0 1,20 0-289,21 0-96,-1-20 0,21 20-32,-2 0-32,1 0-32,-1 0 32,2 0 32,-1 0-32,-39 0-128,-1 0-320,-40 0-129,1 0-479,-41 0-2596</inkml:trace>
  <inkml:trace contextRef="#ctx0" brushRef="#br0" timeOffset="59314.3926">2064 8564 2017,'0'20'897,"0"-20"-416,0 20 928,0-20 353,0 19-289,0 2-832,0-21-417,0 19-64,0-19 96,0 21 225,0-21 31,0 0-191,0 0-129,0 0 32,20 0-64,-20 0 0,0 0-32,0 0-96,0 0 65,0-21 127,0 21 32,0-19-160,0 19 64,0-21 128,0 21 65,0-19 31,0 19 1,0 0 31,0 0-288,0 0-160,0 0 32,0 0 96,0 19-96,0 2 0,0-2 0,0 21 0,0 20 0,0 19-32,18 1 64,-18 19-32,0 20 0,0 1 0,0-21-96,0 0 96,0 1 32,20-20 0,-20-21 0,0 20-32,21-19 32,-21 20 32,0-21-96,20 1 96,-20-1-64,0 1-128,20-21-224,-20 2-97,0-2 65,0-19 224,0 20 64,0-20 64,18-1 64,-18 2-32,0-21 0,0 0-1089,0 0-1826,0 0-2178</inkml:trace>
  <inkml:trace contextRef="#ctx0" brushRef="#br0" timeOffset="59682.4136">2064 10134 5861,'0'20'769,"0"0"-289,0-1 1826,0 2 673,0-1-1185,20 19-673,-2 1-320,2 0-257,1-21-127,-1 21-65,18-20-288,-17 0-64,-1-20 64,0 0-64,-20 20 0,20-20-96,-1-20 96,1 20-64,-20-20-96,20-19-417,0-1-928,-20 20-1986,0-20-5894</inkml:trace>
  <inkml:trace contextRef="#ctx0" brushRef="#br0" timeOffset="60209.4437">2023 8803 4612,'-20'19'737,"20"-19"-769,0 20 320,0-20 1698,0 0-449,0-20-864,0 20 96,0-19 191,20-1 1,-20 0-288,0 0-129,0-20-63,20 21-225,-20-2 161,0-19-129,21 21-128,-21-1 64,0 0-192,0 20-160,20 0 288,-20 0 64,0 20-224,18 19 65,2 1-258,21 0-159,-21 0-609,19-20-1345,-19 20-6502</inkml:trace>
  <inkml:trace contextRef="#ctx0" brushRef="#br0" timeOffset="61894.5401">6629 8087 5445,'0'0'2210,"20"0"-2434,-20 0 896,0 0 994,19 0 256,21 0-641,1 0-577,-3-20-191,23 20-33,-2 0-223,20-20-33,1 20-192,0 0 0,-22 0-32,21 0-256,-38 0-737,18 0-1281,-19 0-4453</inkml:trace>
  <inkml:trace contextRef="#ctx0" brushRef="#br1" timeOffset="67039.8344">7204 9816 5285,'-20'-20'2146,"20"0"-417,-18 20 321,18 0-160,-20 0-353,-1-19-864,21 19-513,-20 0-128,0 19-32,20-19-64,-19 0 0,19 20 32,0 0 64,0 0 0,0 0 0,0 0-32,0-1 0,19 2 0,1-2 64,0-19 0,1 20 192,-1-20 129,-2 0-97,2-20-96,-20 20 0,21-19 1,-21-2-97,0 21 64,0-19-64,0-1-64,-21 0 32,21 0-64,-20 0 32,-18 20-96,17 0 0,1 0 0,0 0-64,1 0 0,-1 20 32,20 0 32,0 0 32,0 0-1,20-1 33,-1 2 33,21-21-1,-19 0 64,17 0 96,-18 0 64,1 0 96,-1-21 33,0 2-65,-20-1-192,0-20 0,-20 20-32,0 0-64,-1 1 0,1 19-384,2-20-64,18 20-1186,-20 20-3362</inkml:trace>
  <inkml:trace contextRef="#ctx0" brushRef="#br1" timeOffset="71349.0809">5556 6557 7911,'-18'0'1249,"18"-20"-1025,0 20-63,0 0 703,0 0 193,18 20 0,3-20-384,19 0-257,-1 0-191,1 0 31,19 0-64,21 0-32,0-20 257,19 20-225,0 0-64,20 0-64,-19 0 32,19 0 0,-20 0-32,0 0 0,1-20 0,-1 20 0,0-19-32,-40 19-32,1-20-192,-41 20 96,1 0 96,0 0-224,-20 0-289,0 0 65,-20 0 64,20 0 31,-20 0 129,1 0 96,-1 0 0,0 0-321,0 0-63,0 0 288,-19 0 128,-1 0-225,-1 0-159,-17 0 160,17 0 127,-18 0 1,0 0-256,-21 0 31,1 0 385,0 20 160,-21-20 225,21 0 351,-20 0 129,19 0-96,0 0 224,1 0-288,0 0-321,19 0 32,21 19-96,-1-19-159,20 0-65,20 0-160,-19 20-1,38-20 1,-19 0 96,40 0 96,-20 0-96,39 0 0,1 0 0,-1 0 65,20 0-33,21 0-32,-1 0 96,0 0 64,21 0 64,-1 0 128,0 0-95,-20 0-161,21 0 0,-21 0-32,0 0-32,-20 0 32,0 0-64,0-20 0,-38 20 0,-1 0-224,-21 0-97,-19 0-95,0 0-385,0 0-1153,-19 0-1569,-21 0-3363</inkml:trace>
  <inkml:trace contextRef="#ctx0" brushRef="#br1" timeOffset="72506.1471">7283 9439 10345,'-18'0'1121,"18"0"-480,0 0 160,0-21 96,18 21 31,3-20-575,-1 1-225,20-1-96,-1-20 96,1 0 0,19 1 96,-19-1 33,19 0 31,-18-20 0,-3 21-160,3-1-96,-1 0-64,-21 21 32,1-2-160,0 2-32,0-1-96,-20 0-321,0 20-544,0 0-833,-20 0-1569,20 0-3043</inkml:trace>
  <inkml:trace contextRef="#ctx0" brushRef="#br1" timeOffset="72765.1619">7721 8842 7655,'-20'-20'1505,"20"20"-736,20 0-545,0 0 193,0-19 383,-1 19-479,1-20-289,20 20 0,-20-20 192,19 20 192,-19 0-31,20-20-161,-19 20-160,17 0 32,-17 20 32,-21-20-96,0 20 32,0-20 128,0 39-64,-21-19-160,1 0 32,20 20-64,-18-20-32,18-1-352,-21 2-513,21-2-801,21-19-2113</inkml:trace>
  <inkml:trace contextRef="#ctx0" brushRef="#br1" timeOffset="73458.2015">8356 8505 5925,'20'-20'801,"-20"20"-481,0-21 673,0 21 320,-20 0-63,20 0-610,-20 0-448,0 0-96,0 21-32,1-1-31,-1 19-33,0 1 0,20-1-65,0 1 33,0 0 0,20 0-32,19 0 64,1-1-64,-20-19 64,19 0-224,22 0 160,-23-20 96,3 0 32,-1 0 64,-21-20 96,21 0 97,0 0 223,-20 1 257,-1-21-32,1 0-257,-20 1-224,0-1-223,-20 0 31,-19 0-128,-1 0 0,0 21 32,-19-1 96,-20 20 0,18 0 288,2 0-384,0 20-64,19-1 32,20 1-64,20 20 96,0-20-96,40 20 128,-1-21 32,21 2-96,-1-2 32,2 1 32,-2-20-96,0 0 64,1 0 32,-1 0 0,-19 0-32,-20 0-545,1 0-1408,-21 0-3653</inkml:trace>
  <inkml:trace contextRef="#ctx0" brushRef="#br0" timeOffset="124479.1198">8594 2682 8680,'-39'20'4548,"39"-20"-3715,0 0-385,0 0 641,20 0-288,19 0-160,21-20-257,-1 20-256,2-20-32,18 1-96,-20-2 64,1 1-64,-1 20-288,-19 0-577,-21-19-448,1 19-192,-20 0 223,0 0 257,-20 19 481,-19 1 384,19 1 384,0-2 288,-19 21 97,19 0 0,20 0-1,0-2-224,0 3-31,0-1-1,20-1 161,-1 1-97,1-20-128,-20 0-128,20 0 1,-20-1-33,-20-19 288,0 0 0,1 20-287,-21-20-386,-19 20-415,18-20-1058,1 21-1377,1-21-3715</inkml:trace>
  <inkml:trace contextRef="#ctx0" brushRef="#br0" timeOffset="124740.1347">9468 2662 14413,'-40'0'160,"40"0"129,-21 20 479,3 19-31,-2 2 64,0 17-449,20-17-288,-21 19 32,21-1-64,21 1-32,-1-41-160,0 21-224,19-19-321,-19-2-544,20-19-705,-1 0-2530</inkml:trace>
  <inkml:trace contextRef="#ctx0" brushRef="#br0" timeOffset="125100.1553">9666 2702 12011,'0'40'4580,"0"-20"-4964,0 19 416,-20 1 64,20 0 0,0 19 64,20-19 32,21 20 1,-3-41-97,3 21 64,-2-40 64,1 21-64,19-42 128,-19 21-159,0-40-33,-1 1 96,-39-1-224,20 0 64,-40-19-256,0 19-33,-19 0 129,-21 1 0,1 19 160,0 20 288,19 0-95,-1 20-129,3 0-64,38 18 64,0 3 0,20-1 32,-2-1 96,43-19-96,-2 0-160,20 0-128,-19-20-160,-1 0-641,2-20-2338,-23 0-6246</inkml:trace>
  <inkml:trace contextRef="#ctx0" brushRef="#br0" timeOffset="125309.1672">10004 2464 12107,'59'39'3075,"-18"1"-1762,17 19-224,1 1-352,22-20 672,-42 20-320,21-2-768,-40 3-225,-1-21 32,-19-1-96,-19 1 64,-1-20-320,-20 19-1,-19-19-960,-1 0-1409,21 1-6214</inkml:trace>
  <inkml:trace contextRef="#ctx0" brushRef="#br0" timeOffset="125807.1957">11195 2782 13292,'0'-20'288,"0"0"-544,-20-1 448,-20 21-384,1 0 96,-2 0 64,21 21-64,-18-1-32,38 19 64,0-20 0,0 22 64,20-21 96,18 0 128,3 19 128,-2-19 1,1 0 63,-20 0 64,20 0-63,-40-20-97,0 0 0,0 20 545,-40-20-320,0 0-609,1 0-417,-1 0-576,-1 0-961,23 0-3203</inkml:trace>
  <inkml:trace contextRef="#ctx0" brushRef="#br0" timeOffset="126059.2101">11314 2503 11082,'59'-59'1409,"-18"39"-1088,-21 0 1152,-2 20-1377,3 20-288,-21 20 256,0 19-64,0 20-545,0 1 65,0 0 160,0-1-97,-21-19 353,21-21 64,0-19 160,0 0 353,0-20-1,0 20-255,0-20 255,0-20-544,21 0-801,-21 0-576,20 1-1762,-20-1-2242</inkml:trace>
  <inkml:trace contextRef="#ctx0" brushRef="#br0" timeOffset="126376.2283">11533 2901 7174,'19'39'1057,"-19"-19"-128,20 0-576,0-20-97,20 20 256,-1-20-352,-19 20-352,20-20-96,-1-20 0,1 20 288,-19-20 384,-21 20 193,18-20 1248,-18 20 33,-18 0-513,18 0-224,-21 0-448,1 0-289,20 0-191,-20 20-33,20-20-160,0 0 96,0 0-32,0 0 128,0 0 0,20-20-160,-20 0-32,20 1-64,-20-1 64,0 20-160,-20-20-449,0 0-544,20 20-288,-20 0-193,1 0-351,-1 20-3653</inkml:trace>
  <inkml:trace contextRef="#ctx0" brushRef="#br0" timeOffset="126766.2506">11948 2901 15630,'0'0'1282,"0"0"-1058,0 0 0,0 20-64,0-1 160,21 1-224,-21 0-63,20 0-130,0 0-95,0-20-32,0 20-128,-20-20 160,19 0 31,1-20 289,-20 20-31,0-20-258,0 0-127,0 0-32,0 0-65,0 20-63,0-19 160,0 19 64,0 0-193,20 19 641,-20-19 97,20 20-1,-20 0 96,20-20-191,-1 20 95,1-20-96,0 20 0,1-20-64,-21 0-160,20-20-96,-20 0-288,18 0-577,-18 0-544,0-19-225,-18-1-896,18-1-2371</inkml:trace>
  <inkml:trace contextRef="#ctx0" brushRef="#br0" timeOffset="126939.2605">12187 2385 14541,'-20'0'705,"40"19"-801,-20 21 768,20 19 289,-20 1-96,21 20 32,-1-2-609,-20-17-31,18 18-321,2-19-481,1-1-384,-1 1-352,0-41-801,-1 1-1441,21 0-1282</inkml:trace>
  <inkml:trace contextRef="#ctx0" brushRef="#br0" timeOffset="127285.2803">12525 2901 9224,'0'-20'2082,"0"20"-1185,0 0-64,0 20 1025,0 19-65,0-19-864,0 20-641,0-20-159,20 0 63,19-1-32,-19-19 224,0 0 97,19-19-129,-19-1-256,21-20 96,-21-19-64,-20-1-128,18 0 65,-36-20-418,18 2-191,-41-2-65,21 0 545,-18 21 32,17 39 224,1 20 0,0 0-224,0 20 289,1 39 575,19 21-31,0 19 32,19-19-192,21 19-193,1-19-160,17-1-256,-17-39-192,-2 19-160,1-38-97,-20-2-544,-20 1-1377,-20-20-2947</inkml:trace>
  <inkml:trace contextRef="#ctx0" brushRef="#br0" timeOffset="127912.3161">8832 3914 14573,'-38'-20'641,"17"1"-513,21-2 737,-20 21-833,0 21-224,0-2 32,1 1 63,-1 20 33,20 19-256,0-18-160,0-22 191,20 21 225,-20-21 160,19-19 289,21 0 383,-20 0 322,19-39-354,-19 19 1,21-40 128,-21 1-65,-20-1-511,18 1-161,-18-21-160,0 21 64,-18-1-32,-2 20 0,20 21-96,-21-2-160,1 42-289,0 18 385,20 0 288,0 41 64,0-20-160,20 20 96,21-21-32,-3-19-32,3 19-64,18-19-256,-19-20-384,0 0-898,-1-1-2177,1-19-9738</inkml:trace>
  <inkml:trace contextRef="#ctx0" brushRef="#br0" timeOffset="128223.3339">9150 3934 15214,'0'0'480,"0"0"-576,20-20 96,0 20 32,-1 0 417,21-20-97,-20 20-224,19-19-32,-19-2 32,1 2-128,-21-1-32,0 0-96,0 0-96,-41 20 64,23 0 96,-23 0 32,1 20 160,1 0 513,19 0 159,0 20 33,0-1-32,20 1-321,20 0-320,20-1-63,19-18-97,2-2 96,18 1-353,-20-20-127,1 0-1025,19-20-2595,-39 1-8872</inkml:trace>
  <inkml:trace contextRef="#ctx0" brushRef="#br0" timeOffset="128432.3459">9646 3815 13773,'-59'20'2146,"39"-1"-2082,0 21 416,0 0-256,20-20 481,0 20-257,20-21-223,20 1-161,-1-20-64,1 21-96,1-21-193,18-21-127,-39 1-865,19 20-673,-19-39 64,-20 19-1185,20 0-2402,-20 0 1986</inkml:trace>
  <inkml:trace contextRef="#ctx0" brushRef="#br0" timeOffset="128627.357">9865 3914 864,'-20'-20'1762,"20"40"160,-20 0 160,20 0-545,0 0-672,20 0-545,-20-1 289,20 1 896,-20-20 545,0-20-64,20 20-897,-20-19-544,0-1-129,0-20-96,0 20-31,0-19-129,-20-1-256,20 20 128,0 0 32,20 0-96,0 20-32,-1-20-128,1 40-929,0-20-2435,0 20-8711</inkml:trace>
  <inkml:trace contextRef="#ctx0" brushRef="#br0" timeOffset="129197.3896">10063 3914 15502,'0'20'993,"0"-20"32,20 0-288,1 0 192,17 0 224,3-20-641,-3 0-256,3 1-31,-1-2-65,-21 2 32,-19-1-32,0 0-256,0 0-256,-19 20-1,-21 0-95,20 0 192,-1 20-33,3 0 322,-2 0-194,20 20 225,0-21-64,20 21 32,19-20-160,1 0-320,-1 0-321,21-20-96,-20 0-31,-1 0-161,1-20 416,-19 0 481,-3 0 288,2 0 192,-20 0-96,0 1 129,0-2 31,-20 2-256,2 19-160,-3 19 64,1-19 128,0 40 65,0-20-129,20 20-32,0-20 32,20 19-64,0-19 96,0-20 0,1 21 64,17-21 0,-17-21 1,-1 21 31,0-20 0,-20 1 0,18-1-192,-18-20 32,0 20-256,0 0-256,0 1 95,0 19 65,0-21 224,0 21-480,0 21 159,0-2 353,0 1 0,21 0 32,-1 20-128,0-20-1185,0-1-2467</inkml:trace>
  <inkml:trace contextRef="#ctx0" brushRef="#br0" timeOffset="129442.4036">10837 3815 11723,'-39'0'-257,"19"20"514,20-1-33,0 2 769,20 18 352,19 1-1057,-19-20-192,0 19-256,20-19 96,-21 1 32,-19-21-96,0 19 192,0-19 481,-19 0 416,-1 0-641,-20 0-576,1-19-930,19-2-1920,-20 21-5735</inkml:trace>
  <inkml:trace contextRef="#ctx0" brushRef="#br0" timeOffset="129759.4218">10936 3954 12235,'40'0'481,"-19"0"832,-1 0 0,-2-20 289,2 0 415,21 20-895,-21-20-322,-1 1 1,-19-2-192,0 21-417,0-19-288,-19 19-417,-1 0-191,0 0 223,-21 0 193,23 19 96,-2 2-33,20-2 129,0 1 96,38 20 96,-18-20 97,41 19-1,-22-19 32,21 1 32,-1-2-96,2-19 1,-3 0-1,-17-19-32,-2 19-192,-19-21-289,-20 21-1408,0-20-4741</inkml:trace>
  <inkml:trace contextRef="#ctx0" brushRef="#br0" timeOffset="131094.4981">8733 4948 6726,'0'-20'7655,"20"0"-7943,-20 20 640,20-20 577,-20 20 288,21-20 32,-21 20-576,0 0-257,-21 0-544,21 20-96,-20 0 64,0 20 128,0-1 64,20-19-609,0 20 289,0-20 256,0-20 64,20 20-64,0-20 224,0 0 129,19-20-129,1 0-128,-19-20 160,-1 20-64,-2-19-64,3-1-192,-21 20 577,0 0-321,0 20-64,0-19-64,-21 19-224,21 0-257,0 19 353,21 21 192,-21-20-96,20 20 64,0-21-256,19 21 0,1-40 32,19 20-64,-19-20-417,0 0-416,19-20-1377,-18-20-1378,-3 21-3491</inkml:trace>
  <inkml:trace contextRef="#ctx0" brushRef="#br0" timeOffset="131296.5097">9308 4530 10345,'-59'-40'1346,"19"40"-546,21 20 161,19 20-64,0 19 160,0 1-224,0 0-513,39 19-288,-19-38 64,21 18-96,-3-19 0,-17-20 32,-1-1-352,0 1-321,-20-20-223,0-20 159,0 20-1793,-20-39-1762,0 19 640</inkml:trace>
  <inkml:trace contextRef="#ctx0" brushRef="#br0" timeOffset="131397.5155">9290 4868 416,'-41'-39'7239,"21"39"-3300,20 0-1760,20 0-1731,-20 0-224,41 20-128,-3-20-192,3 0 0,-3 0-384,3-20-1698,-1 20-4901</inkml:trace>
  <inkml:trace contextRef="#ctx0" brushRef="#br0" timeOffset="131557.5243">9508 4729 15150,'0'20'1249,"0"-20"-1025,19 0 769,21 0 256,0 0 129,-1 0-802,22 0-512,-23-20-128,3 20-672,-2-21-674,-19 2-1408,-20-1-4005</inkml:trace>
  <inkml:trace contextRef="#ctx0" brushRef="#br0" timeOffset="131714.5336">9626 4550 13869,'20'80'1089,"-20"-21"448,20-19-832,1 20-545,-1 0-64,-2-21-160,-18 1-673,20-20-704,1 0-769,-21-1-2338</inkml:trace>
  <inkml:trace contextRef="#ctx0" brushRef="#br0" timeOffset="132095.5553">9786 4888 6598,'20'0'6598,"-1"-20"-5829,21 20 1185,-20 0-1122,19-19 225,1 19-224,-20-20-513,19-1-63,-39 21-1,20-19-128,-20 19-352,-20-21-481,1 21 161,-1 0 31,-20 21-63,20-21-738,-19 19-511,39 2 1184,0 18 513,0-19 64,20 0 0,-1 0 0,21 0 128,0 0 64,-21-20-32,21 19-160,-20-19 384,1 0 513,-3-19 96,-18-21-128,20 20 608,-20-20-480,20 1-96,-20 18-193,21-19 33,17 21-64,3 19-97,-1-20-32,-1 20-287,1 0-193,0 0-64,-1 0-225,-19 0-1024,-20 0-1057,0 20-3203</inkml:trace>
  <inkml:trace contextRef="#ctx0" brushRef="#br0" timeOffset="132845.5983">9190 5603 17616,'-40'20'769,"40"-20"-1474,0 0 481,0 20 64,20-20 32,0 0 288,-1 0 64,41 0-96,-21-20 128,2 0 33,-21 1-129,0-1 32,-20-20-160,0 20-192,0 0-160,-20 20-97,0 0 225,-21 0-160,23 20 160,-23 0 31,41 20 65,-20-1 32,20 1 64,20 1 32,21-2-64,-3-20 96,23 22 0,-22-41 225,1 0-1,0 0 64,-1-21-128,-19 1-224,0 1 97,0-1-97,-20-20 0,0 20-193,0 0-63,0 0-128,-20 20-225,20 0-63,0 0-33,0 20 545,20 0 192,-20 0 32,19 20 0,1-20 192,0-1 161,1 1-1,-1-20 321,-20 21 159,18-21 258,-18-21-194,20 1-415,-20-19-193,-20 20-256,20-22-128,-18 1-416,18 1-321,-20 19-480,20 0-1121,0 0-1602,0 0-7975</inkml:trace>
  <inkml:trace contextRef="#ctx0" brushRef="#br0" timeOffset="133597.6413">9845 5643 4228,'20'20'416,"-20"-20"2787,20 0 64,-20 0-512,20-20-866,-20 20-896,19-20-96,-19 0-160,20 1-193,-20-1-351,0 0-289,0 0-353,-20 20-95,20 0-129,-19 0-288,-1 20-288,20 0 192,0 19 352,0-19 513,20 20 96,-1-19 32,21 18 32,0-20 128,-1-19 288,1 0 65,-1 0 191,-19 0 225,0-19-192,-20-1 288,0 1-417,0-2 1,-20 1-513,20 0-321,-20 0-543,20 1-33,0-1-32,0 0-32,0 20-160,20 0 705,0 0 288,1 0 384,-1 0-96,-20 0-96,18 20 64,3-20-32,-21 20-63,0-20-98,20 19-383,-20-19-96,0 20-225,20 0-160,-20-20 192,0 20 417,0-20 192,0 0 288,20 0 289,-20 0 255,19 0 1,-19-20 0,20 20-289,0-20-160,0 0-63,-20 1-161,0-1-64,20 20-32,-20 0-289,0 0 97,20 39 224,-1 1-32,1 1-160,0-2 32,0 21-32,1-1 160,-21-19-32,18-1 160,-18 1 672,0-20 1154,-18 0 192,-23 0-512,21-20-385,-19 0-256,-1 0-257,-20-20-287,1 20-1,0-20-352,18 0-96,-17 0-512,17 0-545,21 20-705,20 0-2306,0 0-9833</inkml:trace>
  <inkml:trace contextRef="#ctx0" brushRef="#br0" timeOffset="133950.6613">11274 5464 14093,'0'0'2594,"20"20"-2754,-20 0 192,20 0 32,1 20-96,-21-1 0,18-19-224,2 20-225,0-40 97,-20 21-289,21-21-928,-21 0-2018</inkml:trace>
  <inkml:trace contextRef="#ctx0" brushRef="#br0" timeOffset="134065.6681">11254 5306 12587,'0'0'-1217,"20"20"-897,0-1-3395</inkml:trace>
  <inkml:trace contextRef="#ctx0" brushRef="#br0" timeOffset="134209.6763">11513 5425 12940,'20'0'736,"-1"0"65,21 0-32,-20-20-193,19-1-447,1 21-514,0 0-1793,-21-19-2819</inkml:trace>
  <inkml:trace contextRef="#ctx0" brushRef="#br0" timeOffset="134383.6863">11612 5166 10730,'-60'0'1986,"60"20"-1314,-19 1 417,19 18 353,0 21-257,0-1-609,19 1-255,1-1-257,0-19-160,0 20-321,0-41-352,-1 21-1056,1-20-1635,0-20-6085</inkml:trace>
  <inkml:trace contextRef="#ctx0" brushRef="#br0" timeOffset="135161.7308">11731 5584 13388,'39'-20'449,"-19"0"1536,0 0-703,1 20-193,-3-20-256,2 0-673,-20 0-96,21 1-256,-21-1-577,-21 20-576,1 0-353,-19 0 321,19 20 608,-20-1 577,21 1 288,19 20 0,0 0 320,19-1 97,21-19-161,1 20-192,18-19 0,-19-21 1,-1 0 159,1 0 32,-20-21-160,0 1 33,-20 0 63,0-19-32,-20 19-128,0 0-96,20 0-160,-20 0-64,20 0-160,0 20-97,0 0 65,20 0 256,20 0 96,-21 0 64,21 0 192,0 0 224,-1 0-287,-19 20-226,1-20 1,-21 20 96,-21 0-160,1 20-320,0-21 64,1 21 31,-1-20-127,20 1-1,0-2 225,0-19 288,20 0 160,-1 0 32,1-19 353,0-2 224,1 1 128,-1 0-161,-2-19-319,-18 19-257,0 20 160,0-20 129,20 20-257,-20 0-352,0 0-96,0 0-33,0 0 257,21 20 96,-21 0-96,20-1 0,19 1 33,-19-20-66,0 20-63,0-20-288,0 0-289,-1 0-448,-19-20-320,0 20 416,0-20 993,-19 1 160,-1-1-96,20 0 160,0 0 673,0 20 576,0-20-384,20 0-576,-1 20 95,1-20-31,20 20 64,-1-19-193,21 19-128,-21-20-224,-19 20-288,0-20-513,1 20-896,-21 0-2115,-21-21-4900</inkml:trace>
  <inkml:trace contextRef="#ctx0" brushRef="#br0" timeOffset="135335.7407">12525 5207 10409,'20'19'2883,"-1"1"-2114,1 19 992,0 2 65,-20 17 320,20-17-544,-20 18-1218,0 1-320,21-20-224,-21-1-192,18 1-673,2-19-801,-20-21-2018,20 0-3202</inkml:trace>
  <inkml:trace contextRef="#ctx0" brushRef="#br0" timeOffset="135465.7482">12803 5484 11274,'0'20'1442,"20"0"-1122,-20 0 481,0 0-449,0 0-288,20-1-1121,-20 1-3876</inkml:trace>
  <inkml:trace contextRef="#ctx0" brushRef="#br0" timeOffset="135579.7547">12823 5326 2466,'20'0'4997</inkml:trace>
  <inkml:trace contextRef="#ctx0" brushRef="#br0" timeOffset="135817.7683">12981 5365 3299,'20'40'3555,"-20"-20"-736,0 0-865,0-1-673,0 21-256,0-20-481,20 20-480,-20-20 32,20-1 65,1 1 703,-3-20 482,2 0-193,1 0-256,19-20-97,-22-19 33,-18 19-288,0-20-289,0 0-96,0 21-288,-18-21-321,-22 19-415,19 21-962,1 0-2018,2 0-4804</inkml:trace>
  <inkml:trace contextRef="#ctx0" brushRef="#br0" timeOffset="136071.7828">13240 5564 8648,'20'20'961,"-20"-20"992,-20 0 578,20 0-577,0 0-897,0-20-865,0 0-64,0 0-64,0-20 0,20 20-128,-1-19 64,1 19 128,-20-1 513,20 2-1,0 19-191,0 0-1,-20 0 1,19 19 31,1 2-128,-20 19-287,0-1-226,0 1-768,0 0-2017,-20-1-11116</inkml:trace>
  <inkml:trace contextRef="#ctx0" brushRef="#br0" timeOffset="136185.7893">13677 5564 20755,'19'0'-160,"-19"0"-929,0 0-2819</inkml:trace>
  <inkml:trace contextRef="#ctx0" brushRef="#br2" timeOffset="147682.4469">9587 8862 8263,'0'-20'2563,"0"0"-1602,0 20 288,0 0 224,0 0-800,0 0-289,0 20 1,0 0-161,0 20 64,0-1 225,-20 21 31,0 20-95,0-1-129,-19 21 64,-1-21-96,-1 0-95,23 1-97,-22-20 0,19-20 64,1 19-224,20-19 32,-18-20-64,-3 0-257,21 0-287,-20-1-321,20-19-897,0 0-704,0-19-3140</inkml:trace>
  <inkml:trace contextRef="#ctx0" brushRef="#br2" timeOffset="147949.4622">9170 9379 13132,'0'0'544,"-20"19"-576,20-19 257,0 20 864,0 20 160,0 0-416,0 0-513,0 0-224,0 20 160,0-21 129,20 1 95,-20 0-128,20-21 129,19 1 95,1-20 1,-1 0-353,2 0 32,17-20-192,3 1-64,-21-1-288,19 20-448,-19-20-1186,-21 20-1986,-19 0-8872</inkml:trace>
  <inkml:trace contextRef="#ctx0" brushRef="#br2" timeOffset="151705.677">9369 10094 4580,'-41'0'-32,"21"0"-160,2 0-1,-3 0 482,21 0 1568,0 0 290,0 0-258,0 0-159,0 0-513,21 0 0,-21 0-128,18 0-224,23 0-288,-1 0-225,-1 0-160,21 21 64,-1-21-256,20 0 64,2 0-32,18 0 1,-20 0-66,20 0 66,21 0-33,-21 0-33,19 19 66,1-19-194,-20 0 33,0 20 96,1-20-64,-1 20 96,0-20-96,-18 19-32,18-19 96,-20 0 64,20 21 0,-20-21 0,0 0 0,2 0 32,-22 0-32,0 0-64,1 0 96,-1 0-64,2-21-32,-43 21 96,23 0-128,-21-19 96,0 19-32,-20 0 32,0 0-32,0 0-32,0 0 0,0 0 0,0 0 64,-20 0-192,0 0 0,-1 19 32,-17-19-161,17 0 1,-19 0 32,1 0 64,-21-19-65,1 19 65,-20 0 128,-2 0 32,2-20 0,-40 20 64,0 0 0,1-20 128,-2 20 1,-19 0-129,19 0 128,3 20 160,-3-20 64,1 0-127,20 0-161,-1 0 0,21 0-32,-1 0 64,21 0-32,-20 0-32,18 0-96,2 0 128,19 0-32,1 0 128,-1 0-224,1 0 32,19 0-96,-20 0 192,20 20-192,-1-20 160,3 0-32,18 0 64,-20 0 193,20 0 95,0 0 33,0 0-97,0 0 32,0-20-160,20 20-96,-2 0-96,3 0-32,19 0-32,19 0 0,1 0-192,-1 0-32,20 0 96,21 0 63,19 0 226,0 0-194,39 0 33,2 0 64,-2-20 64,22 20 33,-22-19 159,0 19-224,-18 0-32,-21 0 32,-20 19-96,-19-19-321,-20 0-63,-1 20 32,-19-20 63,-1 0-95,1 0-225,-1 0 161,1 0 352,1 0 160,-23 0 64,23 0 352,-21 0 64,0-20-255,-2 20-97,-18 0 96,0 0 64,-18 0-192,-2 0-224,0 0 64,-21 0-32,2 0-352,-1 0 63,-19 0 161,-1 0-288,1 0 223,-40 0 65,20 20 96,-41-20 128,1 0 0,20 0 64,-21 0 320,21 0-63,-20 0-225,1 0 192,19 0 289,-21 0-353,1 0-160,-1 0 0,1-20 64,0 20 160,1 0-288,19 0 545,-1-19-257,20 19 193,21 0-321,19 0-128,1 0-160,-1 19 96,19-19 0,1 0 96,2 0-192,18 0 128,0 0 0,0 0 64,18 20-128,2-20 160,1 0-160,-1 0 128,18 0-32,3 0-32,-1 0-64,19 0 64,1 0-32,20 0 32,19 0-161,0 0 65,39 0 96,22 0 0,18 0-64,0 0 32,21 0 96,-1 0 225,-18-20 287,-2 20-63,-20 0-161,-38 0-384,-21 0 96,-20 0-128,-19 0 32,-21 0-288,2 20-33,-41-20 65,0 0 32,0 0-449,-21 0-704,1 20-1186,-39-20-2465</inkml:trace>
  <inkml:trace contextRef="#ctx0" brushRef="#br2" timeOffset="156020.9239">11849 8803 10345,'0'-40'1666,"0"20"-1378,0 20 961,0 0 545,0 0-641,0 0-672,-18 0-225,18 20 481,0 20-33,0 19-223,0 1-1,-21-1-288,1 21-64,20-20 129,-20 19-65,0-19-32,1-1-128,19 1-64,-20-21 224,20 1-288,0 0-32,0-21-224,-20 2-193,20-1-768,0-20-545,0 20-961,-20-20-2145</inkml:trace>
  <inkml:trace contextRef="#ctx0" brushRef="#br2" timeOffset="156307.9403">11493 9339 8744,'0'20'3363,"0"-20"-2851,0 20 353,20-1 513,-20 22 351,0-22-384,20 21-640,-20 0-320,19 0-225,1-20 288,0-1 33,20 2-97,19-21-32,0 0-256,1-21 32,-1 2-31,-18-1-97,18 0-32,-19 0-353,0 20-1120,-21 0-2243,-19 0-6790</inkml:trace>
  <inkml:trace contextRef="#ctx0" brushRef="#br2" timeOffset="160219.164">9508 10134 1665,'-40'0'2595,"20"0"-802,20 0-544,-20 0 289,-1 0 256,21 0-193,0 0-608,0 0-609,0 0-288,0 0 289,41 0-33,-21 20-160,39-20-128,1 0 0,19 0-64,21-20 0,19 20-64,0 0 64,-1-19 0,22 19 32,19 0 0,-21 0 33,2 0 63,-21 0 160,-1 0 192,1 0-127,-19 0-129,-1 19-128,-18-19-32,-2 0-32,-20 0 0,1 0 32,-1 0-64,-19 0 0,-1-19-64,1 19-64,-20 0 32,-1 0 0,1 0 96,-20 0-32,20 0 32,-20 0 0,0 0 32,0 0-128,-20 0-160,0 0-65,1 0 129,-21 0-96,20 0-289,-19 0 1,-21 0 191,21 0 257,-21 0 96,-20 0-64,1 0-160,-20 0 32,0 0 160,0 19-65,-21-19-351,1 0 96,0 0 384,-19 0 0,18 0 64,-19 20 96,19-20-64,1 20-32,20-20-32,0 0-32,-1 19 32,21-19 256,0 0 353,39 0-65,1 0-415,19 0-97,20 0-32,0 0 0,20 0 96,0 0 64,39 0-192,20 0-320,0 0 128,41 0 127,-1-19 98,0 19-33,40 0 32,-20 0 288,39 0 352,-18-20 65,18 20-192,1 0-289,-20 0-64,-1 0 64,-18-20 33,-22 20 63,-19 0-64,-18 20-96,-22-20-128,-19 0-64,-22 0 0,3 0-96,-21 0-288,-21 0-321,3 0 353,-2 0 64,0 0 32,-21 20-609,2-20-1922,-21 0-8520</inkml:trace>
  <inkml:trace contextRef="#ctx0" brushRef="#br3" timeOffset="196931.2638">1944 13413 11594,'0'19'929,"-20"-19"64,20 0-320,-20 0 288,20 0-224,0 0-545,0 0-32,20 0 96,0 0-160,19-19-64,1 19-64,21 0 32,-2 0-64,-19 19-64,-1-19-288,1 21-33,-1-2 129,-39 1 256,20 0 64,-40 0 64,20 0-64,-39 20 32,19-21-32,-21 21 0,23-20 0,-2 0-32,20 0-32,-20 19 64,40-18-32,0-2 0,-2 1-64,3 0 96,19-1 0,-20 2 32,-1-21 96,1 20 416,-20-20-159,0 0-257,-20 0-128,1 19 96,-21-19-128,20 0-417,-19 21-287,-1-21-161,19 0-833,1 19-2273</inkml:trace>
  <inkml:trace contextRef="#ctx0" brushRef="#br3" timeOffset="198300.3421">3274 13572 9352,'-40'0'417,"20"0"-545,1 0 640,-1 0 385,0 0-513,-20 0-384,21 20-128,-1-1 64,0 1-128,20 0-256,-20 0 191,20 20 161,0-1-32,0-18 160,20 18-32,0 0 96,0 2 225,-1-22 511,1 21 257,20-40-32,-20 20 64,-1-20 32,1 0-192,0 0-192,0-20-96,0 1-225,-1-21-63,-19-1-97,20 2 192,-40 0 1,20-2-225,-19 22-352,-1-21 0,0 20-225,-20 0-479,1 0-738,19 1 449,0 19-1057,0 0-1794,20 0-6021</inkml:trace>
  <inkml:trace contextRef="#ctx0" brushRef="#br3" timeOffset="198871.3748">4088 13830 11370,'20'40'3620,"-20"-20"-3652,0-1 736,0-19 930,0 21-1122,-20-2-576,0 1-512,0 0-866,0 0-992,-19 20-3684</inkml:trace>
  <inkml:trace contextRef="#ctx0" brushRef="#br3" timeOffset="202310.5715">5637 13492 14798,'-40'20'288,"20"-20"-480,20 0 352,0 0 544,20 0-63,0 0-257,19 0-288,1 0-160,0 20 0,-1-20-96,1 20-32,-1 0-64,-19 0 96,0-1 96,1-19 96,-21 20 64,-21 0-96,1 0 32,0-20-32,1 20 0,19 0-32,-20-1-32,20 1 64,20 1 64,-1-2-128,1 1 0,0 0-129,1-1 97,-1 2 64,-2-1 64,2-1 160,-20 2 161,-20-21 63,2 0-31,-2 0-193,-21 0-128,2 0-32,19 0-128,-20 0-321,20 19-383,1-19-1346,-1 0-2307</inkml:trace>
  <inkml:trace contextRef="#ctx0" brushRef="#br3" timeOffset="202664.5917">6352 13691 15534,'18'0'769,"-18"0"-1185,-18 0 640,-2 20 32,-1-20 32,-19 19-192,22 1-96,-23 20 128,21-20-63,20 19-33,0-18 0,20-1 0,0-1 32,1 2 0,-3-21 32,22 0 32,1-21 0,-2 21-64,1-19 288,-20-1 33,-1-1-193,-19 2 353,0-1-161,0 0-32,-19 1-63,-1-2-193,-20 21-96,19-20-64,-17 20-257,17 0-736,1 0-929,20 0-1537,0 0-2306</inkml:trace>
  <inkml:trace contextRef="#ctx0" brushRef="#br3" timeOffset="202980.6098">6668 13671 2850,'0'20'7848,"0"-20"-7368,0 20 289,0-20 576,-19 19-512,19 1-289,0 1-351,0 18-65,0-19 32,19-1 32,1 22 32,0-41 193,21 19 191,-23-19-63,23 0 31,-21 0 129,18-19-64,-17-1 127,-1-1-159,-20-18-1,0 19-255,-20-20-161,-1 20-192,3 1-32,-22 19-64,19-20-321,-17 20-383,17 0-385,1 0-641,20 0-1185,0 0-3235</inkml:trace>
  <inkml:trace contextRef="#ctx0" brushRef="#br3" timeOffset="203414.6346">7184 13651 9256,'20'0'3524,"-20"0"-2724,0 0 770,0 0-161,0 0-800,-20 0-513,20 0-96,-18 20 32,-2-20 32,20 40 32,-21-21-128,21 1 32,0 20 0,0-20-32,21 19 32,-1-18 64,18-21 96,23 0 160,-22 0 65,21-21 63,-21 2 33,1-1 159,-1 0 33,1 1-96,-40-22-353,0 22-32,-20-21-96,0 20 32,-39 0-96,0 0-352,-1 20-897,-19 0-1538,20 0-5637</inkml:trace>
  <inkml:trace contextRef="#ctx0" brushRef="#br3" timeOffset="204871.718">7980 13730 17488,'0'80'416,"0"-41"-832,0-18 544,-21 18 289,21 1-225,-20-20-288,0 0-353,0 0-832,-19 0-2595</inkml:trace>
  <inkml:trace contextRef="#ctx0" brushRef="#br3" timeOffset="205887.7761">9071 13393 14413,'-60'0'1249,"21"0"-512,19 0 32,0-21-225,20 21-223,0 0 159,20 21-352,0-21-224,19 20-352,1-20 31,0 19-191,19 2-161,-19-2-64,-21 1 96,1-20 417,-20 20 384,0 0 96,0 0 65,-20 0-97,1 0-128,-1-1 0,0 1-32,20 0-32,0 0-97,0 0-255,40 19-513,-21-19-256,21 1 576,-20-2 609,19 1 129,-39-20 543,0 20 545,0-20-320,-39 0-256,-1-20-353,1 20-256,-1 0-352,0 0-449,1 0-672,19 0-2531</inkml:trace>
  <inkml:trace contextRef="#ctx0" brushRef="#br3" timeOffset="206205.7943">9687 13592 10185,'-21'19'385,"-19"1"-353,21 0 928,-1 0 226,0 0-866,0 19-320,20 2-160,0-22-64,20 1 31,0 0 97,19-20 192,1 0 97,19 0 319,-18 0 609,-1-20 128,-1 0 64,-19 1-320,-20-22-192,0 22-224,0-1-449,-40 0-160,21 0-256,-21 0-449,-1 20-640,3 0-1378,17 0-3459</inkml:trace>
  <inkml:trace contextRef="#ctx0" brushRef="#br3" timeOffset="206544.8137">10122 13592 14958,'0'19'-32,"-18"-19"-2050,-3 20 2146,1 0 704,0 0-223,0 0-481,1 19-64,19-19-32,-20 20 32,20-20-288,20 0 31,-1-1 322,21-19 127,1 0 192,-3-19 321,3-1 128,-3 0 63,3 1 33,-21-22-128,-20 22-128,0-1-353,-20 0-192,0 0-192,-19 20-160,-2 0-289,1 0-1216,22 0-1763,-3 0-5540</inkml:trace>
  <inkml:trace contextRef="#ctx0" brushRef="#br3" timeOffset="206861.8313">10580 13572 17648,'20'20'481,"-40"-20"-1090,20 0 609,-41 19 288,23-19-224,-23 20-96,21 20-96,20-20 128,-20 19 0,40-19-192,0 1-32,0-2 192,19-19 128,2 0 96,17 0 289,-17 0 63,-1-19 193,-1 19-65,-19-21-95,0 1-97,-20-19-191,-20 19-129,0 0-160,-19 0-96,-1 0-353,-1 20-512,3-19-640,18 19-2307,-1 0-8840</inkml:trace>
  <inkml:trace contextRef="#ctx0" brushRef="#br3" timeOffset="208260.9118">11353 13691 11306,'-18'0'1698,"-3"0"-1218,1-20-288,0 20 33,0 0 447,1 0-287,-21 20-289,20 0 0,0-1 96,20 1 96,0 20-128,0-20-31,20 19-1,0-18-64,20-21 224,-1 20 128,22-20 129,-23-20 192,3 20-97,-3-21-31,3-18-65,-21 19 129,0-20-193,-20 20 65,-20 1-257,0-1-192,0 0-128,-19 0-128,-2 20-416,21 0-257,-18 0-865,17 20-1153,1-20-2337</inkml:trace>
  <inkml:trace contextRef="#ctx0" brushRef="#br3" timeOffset="208571.9293">11790 13651 14701,'20'0'193,"-40"20"-225,20-20 128,-20 0 160,0 20-32,1 0-192,-1-1 0,20 22 0,0-22-32,0 1 0,39 0 0,-19-1 96,20-19 225,-1 0 255,2 0 65,-1 0 95,-22-19-159,3-1 32,-21 0-1,0 1-256,0-22-63,-39 22-257,19-1-160,-21 20-97,3-20-447,-3 20-577,21 0-929,0 20-1602,20-20-6310</inkml:trace>
  <inkml:trace contextRef="#ctx0" brushRef="#br3" timeOffset="208859.9461">12228 13671 10602,'20'20'5381,"-20"-20"-6374,0 0 544,-20 0 641,-1 0-127,1 0-98,0 20-63,20-1 0,0 1-32,0 20-128,20-20 160,21 0 320,-3-1 385,3-19 63,-1 0 193,-1 0 160,21-19 0,-41-1 192,21 0-192,-20-20-320,-20 20-225,-20 1-512,0-21-96,0 20-512,-39 0-610,19 20-1440,-19-20-5894</inkml:trace>
  <inkml:trace contextRef="#ctx0" brushRef="#br3" timeOffset="209299.9712">10956 13849 12299,'0'0'96,"0"21"-448,-20-21 768,20 0 257,-19 20-193,-1-20-287,20 19 287,-20 2 449,0 18-577,0-19-320,1 0-224,-1 20-1313,20-20-3524</inkml:trace>
  <inkml:trace contextRef="#ctx0" brushRef="#br3" timeOffset="209776.9983">9468 13930 4516,'0'19'9545,"0"1"-9225,0-20 929,0 20 1154,0-20-1475,-20 20-703,20 0-161,0-20-64,-20 20-705,20 0-1473,-21-1-4837</inkml:trace>
  <inkml:trace contextRef="#ctx0" brushRef="#br3" timeOffset="217760.4552">833 7114 5925,'-61'19'6310,"22"-19"-5926,19 0 289,0 0-353,0 0 33,20 21 1024,0-21 64,20 19-352,20-19-384,-1 40-256,22-20-193,18 0-64,0 19-160,0-19 0,20 0 32,-18 0 0,-2 0-96,0-1-256,0 1-353,-19-20-576,-21 20-897,1-20-769,-20 0-2402</inkml:trace>
  <inkml:trace contextRef="#ctx0" brushRef="#br3" timeOffset="218063.4725">1448 7193 12619,'-60'-39'1634,"21"39"-641,39 0-1089,0 0 416,0 0 577,20 0-192,19 0-385,1 19-224,19 1-32,1 0-96,19 0 128,1 0-32,-1-1-32,-19 21-32,-1 0 0,0-20 0,-39 19 224,0 1-31,-20 0 127,0-1 192,-40 1 65,1 0 128,-40 0-97,-2-20-287,2 20-257,0-20-64,20 19-1057,-1-19-1762,1 0-4964</inkml:trace>
  <inkml:trace contextRef="#ctx0" brushRef="#br3" timeOffset="244232.9693">13477 4908 8391,'-18'0'1314,"18"0"-193,0 0 128,-21 0-192,21 0-224,0 0-417,21 20-64,-21-20 129,18 0-97,22 0-95,-19 0-193,17 20-32,3-20 0,-21 0-32,20 0 32,-21 0-32,1 0-64,0 0-256,0 0-385,-20-20-192,0 20-32,0 0-64,0 0-1633,0-20-1474</inkml:trace>
  <inkml:trace contextRef="#ctx0" brushRef="#br3" timeOffset="244498.9843">13637 4808 7399,'0'0'1761,"0"0"-1152,0 0-193,20 0 513,0 0 96,-1 21-192,21-21-353,-20 0-224,19 20-191,-19-20-1,20 19-32,-1 1-32,-19 0 32,0-20-32,1 20 0,-21 0 0,0 0 64,-21-1 192,1 1-192,0 0 32,-19 0-32,-1 0-64,20 0 32,1 0-768,-1 20-1827,0-21-7270</inkml:trace>
  <inkml:trace contextRef="#ctx0" brushRef="#br0" timeOffset="248430.2094">13299 8684 9224,'0'0'1506,"-20"0"-353,20 0 160,0 0 32,0-21-160,20 21-512,0 0-160,20 0-257,-1 0-64,1 0-32,19 0-128,-18 0 32,17 0-32,3 0 32,-2-19-64,-19 19-32,-1 0-96,1-21-192,-20 21-193,-20 0-384,0 0-544,0 0-705,-20-19-961,0 19-961</inkml:trace>
  <inkml:trace contextRef="#ctx0" brushRef="#br0" timeOffset="248677.2235">13677 8524 5669,'-20'-19'2594,"20"19"-127,0-20-930,0 20-672,0 0 224,20 0-64,19 20-513,-19-20-223,20 0-193,-1 19 64,1-19 0,-1 20 0,1 0-64,-19 0 0,-1 19-32,-20-18 33,-20 19 63,-1-1-32,1 1 32,-18 0-64,-3-21-96,-18 21 0,39 0-64,-20-20-993,20 20-1858,1-1-8167</inkml:trace>
  <inkml:trace contextRef="#ctx0" brushRef="#br0" timeOffset="250623.3348">22252 9001 2850,'0'0'1217,"-20"0"-320,20 0 1281,0 0 353,0 0-353,0 0-737,0 0-256,0 0-320,0 0-224,0 0-129,20 0-320,0 0-64,20 0-64,-1 20 1,40-20-33,-18 0-32,38 20-97,0-20-31,21 0-64,18 0-64,1 20 160,1-20 64,-41 0 64,-20 0-64,0 20 64,0-20-64,20 0-801,1 0-1793,-40 19-1602</inkml:trace>
  <inkml:trace contextRef="#ctx0" brushRef="#br0" timeOffset="253448.4963">22094 10214 2562,'0'0'1185,"0"0"449,0 0 159,0 0-95,0 0-737,0 0-321,0 0-95,0 0 128,0 0-65,0 0-159,20 0-1,-20 0 97,0 0 95,19 0 97,-19 0-97,20 0-191,0-21-65,0 21-160,19 0-31,1 0-97,19 0-32,2 0 0,18 0 64,-20 0 32,40 0-32,20 21-64,1-21 64,19 20-96,-1-20 0,-19 19 0,-40-19-32,2 20 0,-2-20-96,-20 0-576,2 0-770,-23 0-992,3 20-5317</inkml:trace>
  <inkml:trace contextRef="#ctx0" brushRef="#br0" timeOffset="254163.5373">22847 10492 10826,'21'0'736,"-21"0"-447,0 0 608,0 0 256,0 0-192,0 0-1,0 40-63,-21-21-96,21 41 0,0-20-161,0 20-223,0-1-129,0 20-224,0-19 0,21 0-64,-21-20 0,20 20 0,-20-21-192,20-19-96,-20 20-161,20-40-480,-20 20-960,0-20-2243</inkml:trace>
  <inkml:trace contextRef="#ctx0" brushRef="#br0" timeOffset="255579.6183">23126 11505 13356,'79'-19'449,"-58"19"-161,-3 0 64,-18-21 257,0 21-129,0 0-192,-39 0-288,-1 0-32,1 0 0,-21 21 0,1-2 32,-1-19 32,1 21 0,0-2 33,-2 1 191,23 0 64,17 0-96,21 0-160,0 0 96,21-1-31,17-19 31,23 20 32,-2 0 0,0-20 96,21 20 33,-21-20-33,0 0-160,-19 20-64,-20-20-128,-20 0-128,0 0-96,-20 20 63,0-20 161,-39 19-64,-1 1 192,1-20 0,19 20 97,-19 20-194,18-20 482,3-1-257,38 2-128,0 17 96,0-17-32,38-1 65,3 0 127,18-20-32,21 20-64,-21-20-63,20 20 31,-18-20-128,-23 0 0,3 0-160,-21 0-449,-2 0-384,-18 0-256,0 19-961,0-19-2306</inkml:trace>
  <inkml:trace contextRef="#ctx0" brushRef="#br0" timeOffset="263443.0676">24040 9299 5349,'18'0'1313,"-18"0"-993,0 0 545,20 0 704,-20 0-223,0 0-674,0 0-447,0 0 255,0 0 225,0 0 63,0 0-607,-20 0-161,2 0 0,-3 0 0,-19 0 0,1 0 0,-21 0 0,1 0 64,-20 0-64,18 0 32,-18 0-32,-20-20 96,-20 20 96,-1 0-96,-18-19 32,19 19-64,20 0-64,0 0 32,-1-20 32,20 20 96,21 0-63,19 0-97,-19 0 0,18 0 0,3 0 0,-3 0 32,21 0-32,1 0 0,-1 0-32,0 20-1,0-20 33,0 0-32,1 0 0,-1 19 32,0-19 0,0 0 0,0 20-32,1-20 64,-1 0-32,20 0-32,-20 0 32,20 0 32,-20 0-64,20 20 32,-21-20 0,21 0-32,0 0 32,0 20 64,-18-20 33,18 0-1,0 0 0,0 20-32,0-20 0,0 0-32,0 0-128,-20 0-96,20 0-97,-20 0 193,20 0 0,0 0-96,-21 0-32,21 20 64,-20-20 128,20 0 0,0 0-33,0 0 97,0 0-32,0 0 193,0 0 95,0 0-32,0 0-32,20 0 33,-20 0-65,0 19 32,21 1-32,-21 1-96,0 18-64,20 0-32,-20 22 32,20-1 32,-2-1 0,3 1 1,-1-1-33,0 1 0,-20-20 0,20 19 32,-1-19-32,-19 0 64,20-21 96,-20 1-64,20 1 0,-20-2 0,0-19-64,0 0 97,0 0-33,0 0 96,20 0-32,-20 0-96,39 0-64,-19 0 0,40 0-64,-21 0 32,22 0-64,-2 0 0,0 0 32,1 0-96,39 20-224,0-20-161,21 0 97,18 20 159,1-20 33,-39 0-993,-21 19 32,-19-19 96,-1 0 32,1 21 352,-1-21 65,0 20-609,2-20 544,-2 19 673,-19 1 320,-1-20 577,1 20 320,0-20-96,-21 0-32,-19 20-256,20-20-353,-20 0 65,0 0 63,20 0-287,-20-20-97,0 20-32,20 0-32,1-20 0,-3-19-32,2 19-96,0-40 96,-20 0 353,21-19-65,-1-1 385,-20-19 160,18 0 0,-18 0 64,0 19-193,21 20-543,-21 1-193,-21-1-225,21 20-735,-18 0-770,18 20-4452</inkml:trace>
  <inkml:trace contextRef="#ctx0" brushRef="#br1" timeOffset="271477.5276">12386 6875 1377,'20'0'1185,"0"-20"96,0 20 1218,-20 0 95,19 0-1121,-19 0-768,0 0-64,-19 0 223,-1 20 33,-20 20-128,-19 0-385,-40 39-288,-21 1-288,-40-1 0,2 20 128,0 0 96,19-19 32,-19 0 321,18-21 383,0 1-31,21 0-417,20-21-192,0 21-96,40-21-64,0 1 32,39 0-32,0-20-320,20-1-609,0-19-704,20 21-898,0-21-3395</inkml:trace>
  <inkml:trace contextRef="#ctx0" brushRef="#br1" timeOffset="271771.5444">11195 7391 7623,'-40'20'6085,"1"0"-6149,-22 0 0,-18 20 0,0-1 64,-20 41 64,0-20 545,0 19 384,20 1 32,18-21-353,22 1-223,19-21-161,20 2 97,20-2-65,39-19-32,0 0 193,22 0-321,37-20 64,-19 0-160,20 0-64,1-20 0,-21 20-64,0-20-897,-38 20-1153,-43 20-3043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15:40.97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2580 4968 5733,'0'19'1441,"0"-19"-448,0 0 192,0 0 705,0 0-673,0 0-288,0-19-705,0 19 289,0 0-257,0 0 321,0 0-289,0 0 449,18 0-481,-18 0 417,21 0-577,-1 0 512,0 0-640,0 0 513,-20 0-481,19 0 512,1-20-608,0 20 224,0 0 321,0 0-449,-1-20 64,1 20 0,0 0-192,0 0 160,0-20-64,1 20 96,-3 0-64,2 0-64,0-20 128,21 20-128,-23 0 224,23 0-192,-21 0 32,0-20-32,19 20 32,1 0 0,-1-19 0,1-1 0,0 20 0,-1-21 0,2 21 0,17-19 0,-17-2-32,-2 21 64,1-19-96,19-1 32,-19-1 32,0 2-97,-1-1-63,1 0 32,19 1-32,-18 19 32,-1-21 0,-1 2 128,1-1-96,-1 20 160,-19-20-128,20 0 32,-1 0 0,1 0 32,1 20-96,-23-19-97,23-1 97,-1 0 0,-1 0 32,1 0 64,-1 0 0,1 1 0,0-2 0,-1-19 0,1 21 32,-19-1-64,17 0 96,3 0-96,-21 0 32,18-19 0,3 18 0,-21 2 32,19-1 0,-19 0 0,20 1 96,-20-22-128,19 22 96,-19-1-64,21 0 33,-23-20-33,2 20 32,0 1-32,1-2 32,-1 2-32,-2-1 32,23 0-32,-21-20 32,0 20-32,-1 0 128,1 1-64,0-1 32,0-20-32,0 20-32,-1 0 65,1 1-129,0-22-32,20 22 96,-19-1-96,-21 0 288,18 0-256,2 0 128,1 0-32,-1 1 0,-20-1 0,20 0 128,-2 0-63,-18 0 63,21 0-64,-1-19 128,-20 19-64,20 0 97,0 0-65,-20-1 128,19 2-159,-19-1-33,20 1 0,0-22-96,-20 21-32,20-19 64,0 19-64,-1-20 96,1 20 33,0-19-1,-20-1 192,20 20-96,0-20-31,-1 1-1,-19-2-32,20 2-192,0-21 96,1 21-64,-21-21-64,20 20 0,-2 1 96,-18-1-128,0 0-96,20 21 32,-20-2-769,0 21-1505,21-19-2018,-21 19-10058</inkml:trace>
  <inkml:trace contextRef="#ctx0" brushRef="#br0" timeOffset="9707.5548">11452 4431 5701,'0'0'1698,"-18"0"-193,18 0-640,0 0 352,18 0 192,-18 0-608,0 0-417,0 0-127,21 0 95,-21 0-96,20 0 32,-20 0-63,20 0-33,0 0-128,-1 0 96,1 0 0,20 0 32,-1 0-63,1 0-65,19 0-32,1-20-32,-1 20 32,2 0 32,18-20-128,0 20 32,-19 0 64,-1 0-64,20 0 32,-18 0 32,18 0-64,0 0 0,0 0 64,0 0-32,20 0 0,-18 0 0,18 0 96,0 0-96,1 0-64,-21 0 64,0 0-32,0 0 32,2 0-32,18 0-65,0 0-127,0 0 128,0 0 64,21 0 64,-2 0 0,21-20 256,-19 20 129,19 0 95,-21-19 33,21 19-129,-19-21 33,18 21 31,-19 0-63,-20 0-129,1 0 0,-40 0-320,19-19 64,-20 19-32,-19 0 0,1 0-288,-3 0-513,-17-21-640,-21 21-1826,-21-19-10569</inkml:trace>
  <inkml:trace contextRef="#ctx0" brushRef="#br1" timeOffset="22882.3088">15820 5762 992,'-19'0'3171,"19"-20"-864,0 20 479,0 0-127,0 0-257,0-19-736,0 19-385,0 0-224,0 0 0,0 0-449,0 0-319,0 0-33,0 0-256,0 0 192,0 0-64,0 19 32,0 1 65,0-20-65,0 21-32,0-1 0,0 19 0,19-20-96,-19 2 32,0-1-32,20 19-32,-20-19 32,0 20 0,0-1 64,20 1-192,-20 0 160,20 0-32,0 0 0,-1 20-32,1-21-32,0 0 128,0 21-128,19-20 97,-19 20-33,21-21-32,-21 21 96,18-20-32,-17 19 128,19 1 0,-1 0-192,-19-21 96,0 21 0,20 19-128,-21-19 160,21 0-160,1-1 64,-23 1 64,22-1-96,1 1 0,-2-1 129,1 1-33,-1-1-32,1 2 0,0-2 96,-1 1-128,1-21 32,-1 21-64,22-1 64,-21 1-64,19-20 128,-19 20-160,19-1 96,0-19-64,-19 19 96,19-19-96,-19 0 32,19 20-32,2-21 64,-2 21 32,1-21-128,-1 2 64,0-2-32,1 21 33,-1-20-66,22 0 98,-22-1-65,0 1 128,21 0-224,-21-21 96,0 21 64,22 0-96,-22-1 96,0-18-64,21 18 0,-21-19 32,0 0-32,22 0-32,-22 0 32,20-1 64,1-19-64,-21 21 64,20-21-64,0 0 0,2 0 64,-22 0-128,20 0-32,0 0 96,-18-21 0,18 21-32,0-19-32,1-1-32,-21 0 63,20 0-31,0 0 32,-18 0 64,18-20-64,0 21 64,-19-1-32,19-20 0,-20 0 0,22 1 0,-2-1 0,-20 0 0,20 0-192,2 0 224,-2 1-64,-20-1 96,1 1-160,19-2 160,-20-18-64,2 19 128,-3-19-96,3 19-32,-2-19 32,0-1-96,1 0 160,-1 1-63,2-1-33,-3 0 64,1 1-64,2-1 0,-2 1 64,1-1 32,-1-19-32,2 18-64,-2-18 0,-1 19 128,3-19-64,-22 0 128,21 19-128,-1-20 0,1 1 0,-1 20-96,-18-21 160,18 1-64,-19 0 97,-1-1-1,1 0 0,-1 1 96,21-1-64,-19 1 1,-3 20 31,23-22-96,-22 22 32,1-21-32,19 21-128,-19-1 0,-20 0 32,19 21 32,-19-21-160,0 21 96,0 0-64,-20-2-64,19 1-192,-19 21-513,0-21-993,0 20-704,-19 0-481,-1 20-5958</inkml:trace>
  <inkml:trace contextRef="#ctx0" brushRef="#br2" timeOffset="25991.4866">20545 8723 4099,'0'-20'1858,"0"20"-192,-20 0 127,20-19-63,0 19-417,0 0-480,0-21-449,-20 21 353,20 0 160,0-19-224,-19 19-257,-1 0-288,0 0-64,0 19-32,-19-19-128,-1 21-32,20-2 0,-1 21 64,21-20-32,0 0-225,0 19 33,21-19 32,-1 0 128,20-20-32,-1 20 32,1-20 96,19-20 32,-19 0 64,-1 0-32,-19 1 32,0-21 32,-20 20 0,0-20-32,-20 0 128,0 21 224,-19-2-319,-1 2-129,1 19-33,19 0 1,-20 0-32,20 19-128,1-19-160,19 21 95,0-2 65,0 2 128,19 18 32,1-19 0,20 0 32,-20-20-160,19 20-32,-19-20 96,0 0-1,0 0 97,-1 0-32,-19-20 64,0 0 0,-19 20 0,-1-20 64,-20 0 64,20 20-63,-19-19 31,-1 19-64,1 0 192,19 0 96,0 19-224,0-19 0,20 20-64,20 0 64,0 0-31,19-20 95,1 20 160,0-20 96,-1 0-95,-19-20-161,0 20 128,-20-20-32,0 0 33,-20 20-65,0 0-128,-19 0 64,-1 0-64,0 20 128,1-20-128,19 20-192,20 0-128,0 0-352,40-20-161,-21 19-993,21-19-3971</inkml:trace>
  <inkml:trace contextRef="#ctx0" brushRef="#br2" timeOffset="27830.5918">20446 8763 416,'0'0'705,"0"0"-33,0 0 513,0 0 97,0 0-129,0 0-96,0 0-193,0 0 1,0 0-192,0 0 64,0 0-225,0 0-288,0 0 1,-20 0 159,20-20-32,-20 20-64,20 0-191,-39 0-65,19 0 0,-21-20 0,-18 20-64,-1-20 32,-19 20 96,0-19 128,0-2 224,-20 21 385,-1-19 64,1-2-288,0 2-321,0-1-32,-1-20 32,20 20-95,-19 1-33,20-1 96,20-1 64,-20 2-64,18 19-191,2-20 31,19 0-64,-19 20-32,-1 0 32,21 0 32,-22 0 0,2 20 96,-1-20 32,21 20 32,-1-20 33,1 0-193,19 19 32,0-19-160,0 0 128,-1 0-32,21 0-32,-18 0-160,18-19-65,0 19-191,0 0-289,0 0 1,0-20-481,18 20-481,-18 0-704,0 0-1730,0 0-2625</inkml:trace>
  <inkml:trace contextRef="#ctx0" brushRef="#br2" timeOffset="28242.6154">18620 8266 3395,'0'0'2242,"-21"0"-833,21 0 321,-20 0-161,0 0-384,2 20-352,-3-20-512,-19 0-161,1 0 96,-1 0 160,0 20 161,1-20 224,-22 0-161,23 20-255,18-20-225,-21 19-128,23 1-32,-3-20 64,21 21 32,0-2 192,0 1 65,21 0-1,17-1-64,-17 2-128,19 18-192,-1-19 64,1 0-32,-1 20-224,-19-21-288,0 2-609,0-2-673,0-19-160,-20 21-1313,-20-21-5413</inkml:trace>
  <inkml:trace contextRef="#ctx0" brushRef="#br2" timeOffset="29309.6764">17409 8286 10089,'20'-20'320,"-1"0"-256,-19 0 97,0 20 447,-19 0 289,19-19-256,-20 19-513,-21 19-128,3 1 0,-3 0 0,1 0 32,21 20-64,-1-21-32,0 1 64,20 20 64,0-20-32,20 0 64,19-1 160,1 2 32,1-21 65,18 0 95,-19-21-96,-1 2-63,-19-1-97,0 0 128,-20 1 1,0-2-129,-20 1-32,0 1-160,-19-1 0,-1 0-32,-19 20 32,18 0 32,1 20-32,1 0 0,19-20 0,20 19-96,0 1 160,20 1 64,0-2-32,19-19-96,2 0 128,-3 0-64,3 0 0,-1 0 0,-21-19-32,1-2 0,-20 1 129,0 1-161,-20 19-161,-19-20 161,19 20-32,-21 0 0,3 0 0,-3 20 64,21-1 0,1-19 0,19 20-32,0 1 96,0-2 1,39 1-1,-19-20 96,21 0 224,-3 0 129,3-20-1,-21 1 97,-1-2-289,1 1-64,-20 1 97,-20 19-289,1 0 128,-1 0-480,0 0-257,-1 19-640,1 1-1281,20 1-3492</inkml:trace>
  <inkml:trace contextRef="#ctx0" brushRef="#br2" timeOffset="31869.8229">17348 8246 5509,'0'0'1025,"0"0"-545,0 0 481,0 0 833,0 0-65,20 0-704,1 0-352,19-20-225,19 20-159,0-19-33,21 19-160,-1-21-96,21 2 32,-21 19-96,20-20-224,0 20 31,0-20-255,21 20-193,-21-20-127,20 0 319,1 0 385,18-19 128,1 19 192,1-20 257,-2 20 319,1-20 321,1 20-160,-22 0 64,1 1-737,-20-1-256,-20 20 32,21-20-32,-20 0 64,-1 20-64,-20-20 32,22 0-32,-22 20 65,20-19-1,-39 19 64,-1-20-32,-19 20-64,0 0-128,-20 0 64,0 0-289,0-20-351,0 20-802,0 0-1440,-20 0-5158</inkml:trace>
  <inkml:trace contextRef="#ctx0" brushRef="#br2" timeOffset="32136.8381">20306 7610 11370,'21'0'96,"19"0"-128,-1 0 225,1 0 319,39 19 289,-19-19-417,-1 0-96,0 21 417,-18-1 512,-1-20-160,-1 20-448,-39 0-353,0 0 257,-21-1-129,-37 21-128,17-20-192,-38 0-32,40 0-64,-21-1 32,21 1-448,39 0-865,0 0-1122,0-20-2305</inkml:trace>
  <inkml:trace contextRef="#ctx0" brushRef="#br2" timeOffset="33052.8905">21835 7530 9064,'-20'-20'288,"20"20"1442,-19 0-321,-21 0-736,0 0-193,21 20-255,-1 1-1,-20-2-192,40 2 32,0-2-32,0 0 96,40 2 288,-20-1 353,39-20 0,-19 20-32,19-40-193,-19 20 33,19-20-161,-18-1 65,-3 2-193,-38 0 96,0-2-320,-18-19-64,-22 20-160,-19 1 64,-2-1-64,2 20 128,-1 0-64,21 20-96,-1-1 95,20 1 1,20 1 96,0 19 0,20-21 0,20 0 32,-1 2 129,21-21-129,-21 20 0,1-20 64,1 0-64,-41-20 128,18-1-32,-36 2-256,-23 0-32,1-2-32,1 2 63,-1 19 33,0-21-64,21 21 64,-1 0 32,20 21 32,-20-2 32,20 2 224,0-2-192,20 0 64,0-19 32,-1 21-63,21-1-33,-20-20-257,-20 20 65,20-20-32,-20 0-32,0 0-353,-20-20-127,20 0 479,-20-1 257,0 21 97,0-19 159,1 19 64,19-19 129,0 19-33,0 0-64,0 0 1,0 0 95,0 0-224,0 0-159,0 0-130,0 0 1,0 0 32,0 0-128,0 0-64,19 0-256,-19 0-129,0 19-256,0-19-128,0 0-160,0 0-864,0 0-6952</inkml:trace>
  <inkml:trace contextRef="#ctx0" brushRef="#br2" timeOffset="33839.9355">21697 7570 6085,'39'0'0,"-39"0"-32,20 0 64,0 0 0,-20 0 801,0 0-128,20 0 256,-20 0 384,0 0-64,0 0-96,0 0-224,-20 0-705,20 0-127,-20 0 127,0-19 0,0 19-64,-19 0-32,-22-21-32,2 21-31,-20-20-1,-20 20-64,0-19-32,-20 19-32,-1-20-32,-19 0 32,1 20 32,-22-20-64,22 0 96,-22 0 0,-18 1 96,-20-1-64,19 0 224,-19 0-288,-1-20-128,1 21-64,0-1 192,-1 0 0,19 0 0,-18 0 64,20 1 224,-1-2 96,20 2-223,0-2-129,40 2 64,0-1-32,60 20 96,-2-20 64,43 20 32,18 0-95,0 0-738,38-20 225,3 20-129,-2 0-384,1 0-768,0 0-1346,-1 0-2947</inkml:trace>
  <inkml:trace contextRef="#ctx0" brushRef="#br2" timeOffset="34141.9528">17666 6816 12203,'20'0'-480,"-40"0"63,-19 0 545,-1 20-64,-39-1 577,0 1 384,-2 0 32,2 0 96,20 0-224,19 19-417,20-19-95,1 0-97,19 0 64,19 0 33,21 19-225,19-18-32,2-2-192,-3 2-64,3-21-256,-2 19-417,-39-19-1313,0 0-4036</inkml:trace>
  <inkml:trace contextRef="#ctx0" brushRef="#br2" timeOffset="34293.9615">16058 6756 11466</inkml:trace>
  <inkml:trace contextRef="#ctx0" brushRef="#br2" timeOffset="34863.994">16079 6656 11210,'0'0'2082,"-21"0"-1858,21 0-352,0 0-160,-20 0 384,0 21 256,20-2-192,0 2-160,0 18-32,0-19 193,20 0 95,0 0 32,21-20 161,-21 20 287,19-20 65,1-20-192,-1 0-33,1 0 257,-20-20-160,-20 21-257,0-21-96,0 0-128,-40 21 1,20-2-289,-39 21-65,18 0 65,-17 0 0,17 40 0,3-21 32,17 21 64,21 0-32,21-20 128,17 0-64,3 20 128,-1-40 385,19 20-33,0-20-159,-19 0-289,0 0 128,-21-20-128,1 0-128,-20 0-96,-20 0-32,1 0-161,-21 20 97,0-19 224,1 19-128,-1 0 96,1 19 32,19-19 128,0 20-64,20-20 160,20 20 0,0 0 0,-2-20 1,23 20-193,-1-20 0,-21 20-673,1-20-993,0 19-4516</inkml:trace>
  <inkml:trace contextRef="#ctx0" brushRef="#br2" timeOffset="37387.1383">20426 8803 8231,'0'-40'1314,"0"20"671,-20 20-223,1-20-865,-1 20-353,0 0 33,-21 20-353,23-20-192,-2 40-32,-1-20 0,21-1 0,0 1-32,21 20 64,17-40-64,-17 20 64,39-20 32,-21 0 0,21 0 0,-21-20 129,1 0 255,-20 0 97,-1 0-97,1 1-256,-20-21-160,-20 20 256,1 0-63,-1 0-225,-20 1-32,-19 19-64,-1 0 64,21 0-33,-1 19 1,1 1-32,39 0 0,0 0 64,18 0 64,3 0 0,19-1 0,-1 1 64,21-20-32,-21 0 65,1 0-1,-20-20 96,0 20 0,-20-19-128,-20-1 32,0 20-192,-39-20 0,19 20-32,0 0 0,1 20 96,-1-20-192,19 20-577,21-1-512,0 1-865,0 0-1410,21-20-6437</inkml:trace>
  <inkml:trace contextRef="#ctx0" brushRef="#br3" timeOffset="39551.2622">20367 8842 9705,'0'-20'1249,"20"20"-224,-20-19 704,0 19-191,19 0-385,-19 0-640,0 0-193,0 0-32,0 0 128,0 0-63,-19 19-129,-1-19-64,-20 20-32,1 0 32,-2 0 33,-19-20-33,21 20 64,-1 0-128,20-1-32,-19-19-128,19 21 0,20-21-288,0 0-481,0 0-384,0 0-833,0 0-705,0 0-1729</inkml:trace>
  <inkml:trace contextRef="#ctx0" brushRef="#br3" timeOffset="39802.2766">19989 8842 10281,'0'0'1666,"0"-20"-1570,0 20 96,-19 0 641,19 20 32,-20-20-289,0 20-320,-1 0 1,1 20 159,20-21 65,-18 2-1,18-2 0,0-19-63,18 20-289,2 0 384,1-20-351,19 20-97,-1-20 0,1 0-353,-1 0-159,1-20-641,-20 20-1185,-20 0-2018</inkml:trace>
  <inkml:trace contextRef="#ctx0" brushRef="#br3" timeOffset="40113.2937">19950 8981 7431,'20'0'2114,"-20"0"-1986,0 0 1249,0 0 481,0 0-705,-20 0-769,0 20-64,-1-20 353,-17 20 0,18-20-97,-21 20-384,2-20-63,19 0-65,-20 20-128,20-20-193,1 0-896,19 0-1377,-20 20-1314,20-20-2882</inkml:trace>
  <inkml:trace contextRef="#ctx0" brushRef="#br3" timeOffset="40402.3109">19711 8882 13580,'-20'20'96,"1"-20"-192,-1 20 128,20-1 609,-20 2 224,0 18-417,0-19-31,1 0 127,19 20 33,-20-21-289,20 2-160,20-2-32,-1-19 0,1 20 225,0-20-353,0 0-257,19 0-159,-39 0-417,20 0-544,-20 0-769,0 0-1346,0 0-3490</inkml:trace>
  <inkml:trace contextRef="#ctx0" brushRef="#br3" timeOffset="40719.329">19513 9041 5765,'20'-20'4805,"-20"20"-4549,-20 0-769,20 0 33,-21 0 480,3 20 160,-2-20-96,0 0-64,-21 20 416,21-20 962,1 20-225,-1-20-545,0 19-512,20-19-96,0 0-64,0 21-192,0-21-64,20 0-385,0 0-832,-20 19-609,19-19-385,-19 0-1697</inkml:trace>
  <inkml:trace contextRef="#ctx0" brushRef="#br3" timeOffset="41028.3467">19373 9021 10441,'-19'-20'129,"-1"20"-354,0 0 289,-20 0 769,21 0 416,-1 0-800,0 20-129,0-20 128,0 20-127,20 0-257,-19 0-64,19-1 32,0-19-96,19 21-32,-19-2 64,20-19 0,-20 20 64,20-20 0,0 20 96,0-20-96,-1 0-256,1 20-449,-20-20-416,0 20-448,20-20-898,-20 0-2561</inkml:trace>
  <inkml:trace contextRef="#ctx0" brushRef="#br2" timeOffset="45075.5782">16753 6577 1889,'-20'0'3075,"1"0"-1089,19 0-480,0 0-225,0 0 0,19 0-96,-19 0-64,40 0-256,0 0-417,19 20-223,20-20-129,21-20 0,19 20 0,41-20 0,-2 20 128,40-20 128,41 0-191,-2 20-33,42-19-128,-1 19 32,-1-20 32,-18 20-64,19 0 0,-21-20-32,22 0 32,-21 0 0,19 20-192,-18-20 128,-20 1 128,-22-1 64,-37 20 256,-2-21 0,-20 21-31,-39 0-97,-19 0-128,-21-19-288,-39 19 416,-20 0-288,0 0-192,-20-20-449,0 20-1473,-20-20 32,-20 1 64,1-2-320,-1 21-705</inkml:trace>
  <inkml:trace contextRef="#ctx0" brushRef="#br2" timeOffset="45364.5945">21716 6100 7559,'20'0'0,"20"20"-193,-1-20 482,21 0 223,19 0 930,0 20-1,-18-20-192,18 20 193,-20-20-33,1 19-192,-21 2-320,1-2-545,-40 1-288,0 1 0,-20-2-320,-19 21 32,-1-21-32,0 2 31,1 18 161,-1-19-64,20 20-288,20 0-1090,0-21-447,0 1-802,40 0-4772</inkml:trace>
  <inkml:trace contextRef="#ctx0" brushRef="#br2" timeOffset="45796.6193">22689 6260 14317,'41'-41'705,"-23"22"-577,2-2 705,-20 2-417,-20-1-224,2 0 0,-23 20-160,21 0-64,-20 0-32,1 20 64,19 0-64,0-1 64,20 2 64,20-2 161,0 22 287,0-41 65,19 19-129,1-19 32,1 0 65,-3 0 352,3-19-225,-41-2-127,0-18-257,0 18-320,-41-18-64,3 19-64,-23 0-224,21 0 544,1 20-320,-1 0 31,20 20 33,1-20 96,19 20-256,19 0 224,1 0 160,20 20-320,-20-21 0,19-19-673,-19 20-897,0-20-2530</inkml:trace>
  <inkml:trace contextRef="#ctx0" brushRef="#br2" timeOffset="46417.6549">22530 6219 8359,'20'-19'97,"-20"19"639,0 0 1378,0 0 224,0 0-1249,-20 0-672,1-21-33,-21 21 129,-1 0-225,3-19 0,-23-1 33,-18 0-289,-40 0-32,1-20 64,-22 1-64,-38-1-64,-2 0 64,-37 1-225,-22-2-31,-20 2 96,-18 0 192,-1-21-128,-19 21-1121,-1-2 128,0 1 800,1 1 257,-1-21 96,-1 20 97,21 1 351,-19-2 257,19 2 128,19 20-161,22-22-287,-2 22-129,41-1-352,-1 0 64,41 1 288,19-2-63,40 1-129,-1 20-256,40 0-385,21-19-127,39 19-481,0 0-1058,20 0 1251,19 0 415,22 19-512,-3-19-1249,3 20-3139</inkml:trace>
  <inkml:trace contextRef="#ctx0" brushRef="#br2" timeOffset="46741.6735">16455 5027 12491,'-20'-20'289,"2"20"-578,-23 0-159,-18 0 512,-1 20 352,1-20 193,-20 0-385,18 20 64,21 0 289,1-20-257,19 20-63,20 0 31,0 20 96,41-1-96,-3 1-95,23 0-97,-2 0-256,1-1-65,-1 0-223,-19-18-801,-1-1-1122,1-20-3618</inkml:trace>
  <inkml:trace contextRef="#ctx0" brushRef="#br2" timeOffset="47318.7065">15801 5126 10409,'0'-39'-64,"-20"19"0,0 20-384,-21-20 480,23 20 1249,-22-20-160,19 20-256,1 20-385,2-20-287,-3 20-129,21 20 32,0-21-32,21 2 96,-3-2 0,23 1 128,-1 1 225,-1-21-1,1 0 1,-1 0 31,-19 0 193,0-21-64,-20 1-321,0 1-160,0-21-64,-20 20-64,0 0-32,-19 0-96,19 20-96,-21 0-96,3 0 128,18 20-128,-1 0 95,21 0 33,0-1 96,21 21 64,19-20 64,-1 1 65,1-21-1,-1 0 256,1 0 97,-20 0 31,-20-21-31,0-18-97,0 18-192,-20 2-64,0-21-32,-19 20-160,-1 20-128,20 0 64,-1 0-320,3 0-769,18 20-609,0 0-384,18 19-1249</inkml:trace>
  <inkml:trace contextRef="#ctx0" brushRef="#br2" timeOffset="49720.8439">24058 5345 7238,'0'-19'1794,"0"-1"-769,0-1 480,0 21-896,0 0-641,0 0 0,0 0 128,20 0 128,-20 21 65,0 18 287,0 0 289,20 2-192,-20 38-65,0 20-63,0 1-161,0 19-160,21 0 64,-21 20-191,0 0-1,20-20-289,-2 1 97,-18-1 64,21-40-128,-21-18-96,20-2-353,-20-39-448,0 0-672,0-20-2339</inkml:trace>
  <inkml:trace contextRef="#ctx0" brushRef="#br2" timeOffset="50123.8669">23702 5842 3875,'-59'19'6406,"18"-19"-6822,41 21 288,-20-21 64,20 0 256,0 20 513,0-20 416,0 19 384,0-19 97,0 0-417,20-19-481,-20 19-127,41-41-225,-23 2-32,23 0-159,-1-21 95,-1-20-32,1 1-32,19 19-96,-19-19 289,-20 19-97,19 1-192,1 19-96,-19 0-32,-3 21 32,-18-2 32,20 21-224,0 0 160,1 21 0,17-2 128,3 21-32,18 0-64,1 19 64,-1 1-64,1-1-288,-1-19-705,2 20-1345,-22-21-3812</inkml:trace>
  <inkml:trace contextRef="#ctx0" brushRef="#br2" timeOffset="51698.957">14311 6200 3939,'0'-21'1506,"0"21"704,0-19-513,0 19-319,0 19-962,0-19 289,-20 40 384,20 1 64,0-2-320,0 21-545,0-21-32,0 21-160,0-20-32,0-1 32,20 1-32,-20 1-32,0-22-64,0 0-192,0 2-384,0-21-642,0 0-735,0 0-1379</inkml:trace>
  <inkml:trace contextRef="#ctx0" brushRef="#br2" timeOffset="52036.9764">13975 6478 10730,'0'-20'512,"0"20"1,0-20-225,0-20 192,18 21 609,-18-1-160,21-20-256,-1 0 32,0 21-481,0-22-160,-1 1 32,1 21 0,0-21-96,0 20 0,0 0 0,-1 0 0,1 0-64,0 1 64,-20 19-32,0 0 0,20 0 96,-20 19 96,20 1 96,-1 0-31,1 0-129,0 20 0,21-20 32,-3 20-64,3-21-32,-1 1-256,-1 1-833,-19-2-1858,20 1-4036</inkml:trace>
  <inkml:trace contextRef="#ctx0" brushRef="#br2" timeOffset="52463.0006">14769 7908 4516</inkml:trace>
  <inkml:trace contextRef="#ctx0" brushRef="#br2" timeOffset="52911.0263">13876 7868 11434,'0'0'1954,"18"-19"-1025,2 19 128,0 0 0,21 0 32,18 0-128,40 0-352,0 0-161,0 0-256,21-20-32,-1 20-64,0 0-32,-1 0-64,-37 0 33,-2 0-386,-40 0-672,1 0-512,-40 20-1186,-20-20-1601</inkml:trace>
  <inkml:trace contextRef="#ctx0" brushRef="#br2" timeOffset="54807.1348">6530 3417 9961,'-20'0'1441,"20"0"97,-20 0-193,20 0-320,0 0 160,0 0-544,20 0-161,20 0 257,19 0-225,0 0-95,40 0-161,21 0 64,19 0-31,1 0 95,-2 0-96,-19 0 0,0-19-352,-19 19 64,-1 19 0,-40-19-224,1 0-96,-21 0-321,1 0-256,-40 0-160,0 0 32,-20 0-1761,-19-19-4069</inkml:trace>
  <inkml:trace contextRef="#ctx0" brushRef="#br2" timeOffset="55190.1567">7184 3059 12171,'0'-19'448,"0"19"-351,-38 0-1090,-23 0-865,2 19 1313,-40 1 705,0 21 33,20-2 95,-21 1 192,1 20 673,19-21 193,1 1-193,20 0-320,18-1-289,21-19-384,20 20 129,0 0 287,40-1 193,19-18-97,22 18-383,-2 0-129,20 2-64,-20-2-192,0 1-64,0-20-705,-18 20-1441,-22-21-3396</inkml:trace>
  <inkml:trace contextRef="#ctx0" brushRef="#br2" timeOffset="59430.3992">11393 3417 3363,'-20'0'3267,"20"0"-3331,0 20 224,-20-20 737,20 0-97,0 20 97,0-20 224,0 20-288,0 20-352,20-21-33,-20 22-192,20-2 33,-20 21-1,0-1 160,0-19-256,0 20 33,-20-1-33,20 21 160,-20-21-224,20-19 64,-18 19-192,18-19 97,0 20-33,-21-20-32,21 0 0,0 0 0,0-21 96,0 1-128,0 0 96,0-20 128,0 0 128,0 0 97,0 0-129,21 0-128,-21 0 33,18 0-65,2 0 64,0 0-96,1 0-32,-1 0-32,19 0 64,1 0-192,-20 0 256,19 0-127,1 0 31,-1 0 64,1 0-32,0 0 160,-1 0-256,-19 0 32,21 0-64,-3-20 64,3 20 64,-3 0-128,3 0 0,-1 0 0,-20 0 0,19 0 0,-19 0 0,20 0 0,-1 0 0,-19 0 97,1 0-65,17 0-64,-18 0 32,21 0 192,-2 0-192,21 0 0,-21 0-64,21 0 128,-1 0-64,2 20 32,-3-20-64,22 0 96,-20 0-32,-1 0-32,20 0 0,2 0 32,-2-20-64,0 20 32,0 0 96,0 0-96,20-20 0,-18 20 0,-2 0-32,0 0 0,0 0 224,-19 0-160,19 0-96,1 0 96,-1 0 0,1 0-96,-1-19-32,0 19 64,0 0-32,2 0 32,-2 0-32,0-21 32,-20 21 64,22 0-32,-22 0 0,0 0-64,21 0 128,-21 0 0,0 0-128,22 0 64,-23 0-64,-17 0 64,18 0-32,1 0-64,-21 0-1,21 0-127,-21 0 192,1 0 128,-1 0-64,-19 0-96,21 0 224,-21 0-160,-2 0-64,3 0 160,-1 0-96,0 0 0,0 0-32,-1 0 64,-19-19 161,0 19-97,0 0 96,0 0 0,0 0 0,-19 0-256,19-21 32,-20 2-32,20 19-32,-20-20 32,20 0 32,-20-20 0,-1 1 96,21-1-128,-18-19 128,-2-1-32,20 20 160,-20-20-32,20 20-64,0-19-128,0 19-64,0 0 0,0-20-64,0 1 0,0 19-96,20-19 160,-20-1-129,0 21 225,20-1-192,-20 0 96,0 0 160,0 40 0,0-19 64,0 19-192,-20 0-160,0 0-32,-1 0 96,-17 0-161,17 0 65,-39 0 64,21 19 192,-40-19 0,19 0 0,-19 20 64,-21-20-32,-19 0-32,0 20 32,-1 0-32,-18 0 0,-1 0 0,-1-20-32,-18 20-32,0-1-64,-2-19-64,2 20 128,-2-20 32,-18 0 128,20 0 192,-22 0 160,22 0 33,-20 0-225,18 20 64,2-20 1,-2 0-129,2 20-32,19-20-224,1 20 64,38-20-288,1 20-769,19-20-769,21 19-1441,0-19-3235</inkml:trace>
  <inkml:trace contextRef="#ctx0" brushRef="#br2" timeOffset="66711.8157">16198 3954 704,'20'20'9930,"-1"-20"-10027,1 0 642,20 0 480,-1 0-224,21 0-97,19 0-31,1 0-96,-20 0-193,19 0-288,-20 0-128,-19 0-64,-1 0-481,-19 0-608,-20-20-544,0 20-962,0 0-3491</inkml:trace>
  <inkml:trace contextRef="#ctx0" brushRef="#br2" timeOffset="66991.8317">16496 3775 2882,'20'0'2531,"-20"0"-1699,-20 0-735,-1 0-65,1 20 64,-18 0-96,-23 19 96,2-18 32,-1 18 544,1-19 930,18 0-65,3 0-640,18 0-384,20-1-129,0 1 513,20 1 0,0-2-289,39 1-287,-19 0-129,19 20-96,20-21-64,-39 1-1025,19 0-3715</inkml:trace>
  <inkml:trace contextRef="#ctx0" brushRef="#br0" timeOffset="80552.6074">3195 7253 1473,'0'0'1665,"0"0"-736,0 0 96,0 0 32,0 0 193,0 0-161,0 0-353,0 0 193,0 0 32,0 0-352,0 0-225,0 0-320,0 0 64,0 0-64,0 0 0,0 0 96,0 0 161,0 0 31,0 0 0,0 0-159,0 0 63,0 0-64,0 0-64,0 0 0,0 0 32,0 0-31,0 0-33,0 19 64,0-19-32,0 0-64,0 0 32,0 0-32,19 20 32,-19-20 32,0 20 64,0-20-31,20 20 31,-20 0-64,0-20-32,20 20 0,-20-1-64,20-19 0,-20 20 0,0 0-32,0 0 64,20 0-32,-20-20 64,19 39-64,-19-19 65,20 1-33,-20-2-64,0 2 64,20-2-32,1-19-32,-21 19 0,20 2 32,-2-1 0,2 0 32,-20 0 0,21-20 32,-1 20-64,-20-1 32,20 1-64,-20 0 64,19 0-32,-19 0-32,20 19 32,-20-19-32,20 0-32,-20 0 96,20 0-64,-20 0 0,20-1 0,-1 2 64,-19-1-64,20-1 32,0 1 0,-20 0 32,20 0-128,-20 0 64,20-20 96,-20 20-96,19-20 0,-19 20 0,20-1 32,0 2 0,-20-2-64,20-19 64,-20 20 0,21 0-64,-1 0 161,-20-20-226,18 20 130,-18-20-66,20 20 130,-20-20-129,21 19 64,-21-19-32,0 20 0,20-20 0,0 21 0,-20-21 0,19 19 0,1-19 32,-20 20 32,20-20-160,-20 20 96,20-20 0,0 19 0,-20-19 32,19 0-64,-19 21 32,20-21 0,0 0 0,-20 20 64,20-20-96,-20 0 96,20 19-32,-20-19 32,19 0 64,-19 20-128,20-20 0,-20 0 128,20 20-224,0-20 160,1 0-64,-21 20 96,18-20-160,2 20 64,-20-20 0,21 0 0,-21 0 0,20 0 128,-20 19-224,20-19 160,-2 0-64,-18 0 128,21 0-192,-1 0 0,-20 0 128,20 21 0,0-21-64,-1 0-32,1 0 32,-20 0 0,20 0-32,0-21 64,0 21-128,-1 0 192,1 0 0,0 0-224,0 0 160,1 0-96,-1-19 32,-2 19-32,2 0 32,1-20 32,19 20-32,-22-20 64,3 20-32,19-20 0,-20 20 0,19-20 0,-19 1-32,20-1 64,-21 20-128,21-21 160,-20 2-128,1-1 64,17 0 0,-18 20-32,1-19 128,-1-2-96,-2 1 32,3 20-32,-1-19 64,0-1-96,0 0 64,-1 0-96,1 0 128,0 0-32,0 1 160,0-2-160,-1-18-32,-19 19 64,20 0-96,0 0 64,0 0-128,0-19 224,-20 19-160,21-1 128,-3-18-96,-18 19 0,20-20 0,1 20 0,-21-19 0,20-1 0,0 0 0,-20 1 129,18 19-290,3-20 258,-21 0-65,20 21 0,-20-21 96,0-1 192,20 2-288,-20-1 64,20 20 32,-20 0-128,0 1 32,0-1 64,0 20-64,19-20 32,-19 20 1,0 0-194,0 0-319,0 0-577,0 0-577,0 0-1825,0-20-9705</inkml:trace>
  <inkml:trace contextRef="#ctx0" brushRef="#br0" timeOffset="82254.7047">5656 7312 448,'0'0'801,"0"0"576,0-20 705,0 20 96,0 0 96,0 0-736,0 0-513,0 0-225,0 0-191,0 0-129,0 0-287,0 0-97,0 0 64,0 20-32,0-20 128,0 0 64,0 20 33,0 0-97,0 0-64,0-1 64,0 1-31,0 0-97,0 20-96,0-20-32,20 19 64,-20-18-32,0-2-32,20 21 32,-20-21 32,0 22-64,20-21 0,-20 20 32,0-21 0,20 21 0,-20-20 0,19 20 32,-19-21-64,0 21 96,0-20-96,20 0 32,-20 0 32,0-1-64,20 22 96,-20-22 1,20 1-97,-20 0 32,20 0-64,-1 0 64,1 0-32,-20 0 0,20-1 0,1 2 32,-1-2 0,-20 1-32,18 0 32,-18 0 0,20 0-32,-20-20 32,21 20-32,-1-1 0,-20 1 64,20-20-32,-1 21-32,-19-2 32,20-19-32,-20 20 64,20-20-64,-20 20 64,20-20-64,-20 19 128,20-19 32,-1 0 32,1 0-127,-20 0-33,20 0 0,-20 0 0,20 0-64,0 0 128,-20 21-192,21-21 192,-3 0-32,-18 0-96,20 0 96,0 20 0,1-20-128,-1 0 160,-2 0-128,3 0 128,-1 0-128,-20 0 96,20 0-32,0 19 0,-1-19 64,1 0 96,-20 0-192,20 0 64,0 0-32,0 0 32,-1 0-64,1 0 32,0 0 33,0 0-1,19-19-96,-19 19 256,0 0-448,21-20 544,-23 20-256,2-21 0,21 21-32,-21-19 0,19 19 0,-19-20 0,0 0 64,0 1-32,19-2 0,-19 1 64,20 1 65,-20-1-65,-1 0 32,21 0-96,-19-20 0,-1 21 64,18-2-96,-17 2 0,-1-21 160,18 20-128,-17-20 33,-1 20-65,0-19 32,0-1-64,-1-20 64,1 20-32,0-19 0,0 19 96,0-19 224,-20 19-64,19-1-95,1 22 63,0-21-32,0 0-64,1 20 32,-3-19-192,-18 19 32,20-20-64,0 20 96,-20 1 1,0-1-162,0 0 33,0 0 0,0 0 64,0 20 0,0-20-256,0 20-481,0 0-512,-20 0-961,20 0-2338,0 0-7784</inkml:trace>
  <inkml:trace contextRef="#ctx0" brushRef="#br0" timeOffset="83430.772">7701 7272 4644,'0'-19'1569,"0"-1"417,0 20 160,-21 0-288,21 0 96,0-20-289,0 20-1088,0 20-481,0-20 96,0 39-96,21-19-128,-21 20 64,0 0 0,20-1-32,-20 1 64,0 19-31,20 1 31,-20-1-64,0 2 0,20-21 0,-20 19 32,19 1 32,1-21-96,0 21 64,0-21 64,0 2-96,0-22 96,-1 21 96,-19 0 64,20-20 97,0 19-97,0-18-160,-20-2 64,21 21 64,-3-20-96,2-20-31,1 20 31,-1 0-32,0-1 0,-2 1-64,3-20 128,-1 21-64,20-2-128,-21-19 64,1 20 96,0-20-32,0 20-64,0-20 0,-1 0-32,1 19 96,0-19-31,0 0 95,0 0-192,-1 0 0,1-19 96,21 19-96,-21 0 96,-2-20-64,23 20 0,-21-20 64,19 1-128,-19-2 128,0 21-160,20-20 128,-20 1-64,-1 19 64,1-20 0,0 0 32,21 0-64,-23 0 32,2 0-32,0 1 64,1-21-64,-1 20 96,-2 0-64,3-20 128,-1 20-64,0-19 0,0 19 97,-20-20-97,19 20 0,1-20-96,0 0 64,0 1-64,0-1 0,-1 0 96,1-19 0,0 19 192,20-19 97,-40 19-33,19-1 0,1 2-63,0 19-33,-20-20-32,20 20-128,-20 1-128,21-1 64,-21 0-96,0 0 32,18 0-128,-18 0-385,0 20-255,0-19-193,0 19-417,0 0-1312,-18 0-5222</inkml:trace>
  <inkml:trace contextRef="#ctx0" brushRef="#br0" timeOffset="84584.838">9369 7173 960,'0'0'3396,"0"-19"-2051,0 19-96,0 0 385,-20 0 255,20 0-351,0 0-641,0 0-161,0 0-191,0 0 96,0 0 31,0 19-223,0-19-161,0 20 385,20 20-225,-20-20-224,0 19-128,20 1 32,-20 0-96,0-1 32,18 21-64,-18-21 32,21 21-32,-21-20 33,20 20 95,-20-20-96,20 19 96,0-19 32,-20 19-64,20 1 0,19-1-64,-19-18 32,0 18 0,19-19 0,-19 0-64,21 0 128,-3-1-128,-18 1 193,21-20-257,-21 19 128,-1-19 0,21 20-32,-20-20-32,19 0 96,-19-1-96,20 2 64,-20-21-32,19 20-32,1-20 96,-19 0-96,17 19 0,3-19 32,-3 0 0,-17 0 0,19-19 0,-1 19 96,-19-20-32,20-1 129,-20 21-161,19-19 224,1-21-64,-20 21-32,19-2-128,-19 1 64,21-19 65,-21-1 31,19 0 128,-19 0-128,20-19 33,-1-21 31,21-19 0,-21 0-128,21-1 129,-21-20 95,2 21-224,-21 20 160,-20 19 1,18 1-193,-18 19-192,0 20-481,20 1-768,-20-1-1345,0 20-3717</inkml:trace>
  <inkml:trace contextRef="#ctx0" brushRef="#br0" timeOffset="87285.9918">10341 6955 12267,'0'0'352,"0"0"-448,0 0 224,0 0 417,0-20 448,20 20-64,0-20-192,0-20 31,19 1 33,1-1-256,1-20-33,18 1 97,-1-21-321,23-19 64,18-1-32,0-19 129,19-20 31,2 0 1,19 20 127,1-21 161,-2 41-96,1-20-161,-1 20-95,2 0-97,-1-1-96,-1 21-96,-38-1 0,-1 0-64,-19 21-384,-21-20 961,-18 19-673,-3 0 128,-18 20-32,-20 20-352,0 20 159,0-20-287,0 20-385,-20 0-544,20 0-385,-20 0-63,2 20-385,18-20-929,-21 20-1794</inkml:trace>
  <inkml:trace contextRef="#ctx0" brushRef="#br0" timeOffset="87567.0086">12167 4829 14189,'-39'0'1025,"39"0"32,0 0-1025,39-21-32,1 21 769,39-19-225,1-2-127,19 2-65,0-22 224,20 22 1,-19-1-65,-1 0 1,-19 1-161,-41 19-448,-19 0-64,-20 19 160,0 1 96,0 0 192,-20 20-288,0-1 97,20 1-97,-19 1-97,19-2 65,0 21-320,19-21-769,1 1-705,0 20-2722</inkml:trace>
  <inkml:trace contextRef="#ctx0" brushRef="#br0" timeOffset="116456.6609">11076 12518 3042,'0'0'2146,"0"0"449,0 0-417,0 0-673,0 0-352,-21 0-160,21 0-128,0-19-32,0 19-192,0 0-1,0 0-95,-20 0-161,20 0-224,0 0 96,0 0-256,0 0 65,0 0-65,0 0-97,0 0 129,0 0 33,20 0-1,-20 0-32,21 0 32,19 0-96,-21 0 32,21 0 0,0 0-193,-1 19 161,21-19 289,-1 0-289,2 0-128,-2 0 127,0 21-63,21-21 0,-21 0 96,20 0 96,0 0-96,-18 0-32,18 0 160,-19 0-128,-1 19 97,0-19-386,2 0 578,-3 0-225,3 0-64,-22 0 0,1 0-257,-1 0-223,-19 0-577,0 0-1121,-20 0-641,20 0-2210</inkml:trace>
  <inkml:trace contextRef="#ctx0" brushRef="#br0" timeOffset="124023.0937">4902 12479 3395,'0'0'865,"0"0"-257,0 0 801,0 0 289,0 0-513,0 0-576,0 0-129,0 0 1,0 0 31,0 0-160,0 0-63,20 0-65,-20 0-32,19 0-64,-19 0-128,20 0 64,-20 0-32,20 0-32,0 0-32,-20 0 96,21 0-64,-3 0 0,2 0 32,0 0-32,1 0-32,-1 0 64,19 0 0,-19 0-32,20 0 0,-1 0 0,1-20 0,-1 20 32,1 0 1,0 0-1,-1 0-32,2 0 64,-1 0-32,-1 0 96,1 0-32,-1 0-32,-19 0 128,20 0 96,-1 0 1,1 0-65,0 0-96,19 0-96,-18 0 0,-3 0-32,3 0-32,18 0 32,-19 0-32,-1 0 64,1 0 0,0 20-96,-1-20 128,1 0-64,19 0 0,-18 0 32,-1 0-32,-1 0 32,-19 0-32,20 0 0,-1 0 0,1 0 0,-20 0 0,19 0 0,1 0 32,-1 0-32,2 0-32,-1 0 64,-1 0-32,1 0 0,-1 0 0,1 0 0,0 0 0,-1 0 0,1 0 32,1 0 0,18-20 0,-19 20-64,-1 0 32,1 0 32,-1 0-32,1 0 0,0 0 0,-1 0 0,1 0 32,-1 0 0,1 0-32,1 0 128,-2-21-64,21 21-32,-41 0-32,21 0 33,0 0-1,-20 0-32,19 0 0,-19 0 0,21 0 32,-23 0-32,23 21 32,-1-21 32,-22 0 0,23 0 32,-21 0 32,19 0 0,1 0 0,-20 0 0,19 20 64,1-20-63,0 0-1,-1 0-128,2 0 32,-3 0-32,3 0 64,-1 0-32,-1 0 0,1 0 32,0 0 32,-1 0 0,-19 0 96,21 0-64,-3 0 1,3 0-129,-21 0 0,19 0 0,-19 0-32,0 0-65,0 20 97,-1-20-32,1 0 32,20 0 0,-20 0 0,19 0 0,-19 0 0,20 19 0,-1-19 0,22 0 32,-23 0-64,23 0 0,-22 0 64,21 0 0,-21 21 65,21-21-65,-1 0 32,2 0 320,-2 19-288,-19-19-32,19 0 96,0 0-64,-19 0-64,19 0-224,1 20 0,-21-20 128,1 0-32,19 0-385,-18 0-672,-21 0-1313,0 0-3396</inkml:trace>
  <inkml:trace contextRef="#ctx0" brushRef="#br0" timeOffset="127877.3142">12981 12578 4292,'-19'20'2850,"19"-20"-2337,0 0-353,0 0-64,0-20 160,0 20 33,0 0 63,19 0-64,-19 0 225,0 0 127,20 0 65,-20 0 32,20 0 95,0 0-31,1 0-32,-3 0 96,2 0-161,1 0-159,19 0-353,-1 20-192,1-20 64,-1 0-64,1 0 0,0 0 32,19 0-64,0 0 0,2 0 0,-3 0 0,3 0 32,18 0 0,-20 0 32,22 0-32,-2-20 0,-20 20 32,20 0 0,1 0-64,-1 0 64,0 0-32,0 0 0,-18 20 32,18-20 0,0 0 0,0 0-64,2 0 96,-22 0-64,20 0 0,20 0 0,-20 0 0,2 0 0,-2 0 0,0 0 32,20-20-32,-20 20 32,2 0-32,-2-20 32,0 20-32,0 0 0,0-19 32,2 19-64,-2 0 32,-21 0 0,23 0 0,-2 0 0,0-21-32,-20 21 0,22 0 0,-22 0 32,20-19-32,-19 19 0,-1 0 32,0 0 32,2 0-32,-3 0 0,3 0-32,-2 0 32,1 0 0,19 0-96,-20 0 32,2 0 0,-2 0 32,0 0 0,21 0 0,-21 0 96,0 0-96,1 0 32,20 0 32,-20 0 0,19 0-32,0 0 0,0 0 32,-18 0-64,18 0 32,0-20 32,0 20 0,0 0-32,2 0 0,-23 0 0,42-20 32,-21 20-64,1 0 32,-1 0 0,21 0-32,-1-21 32,0 21-32,0 0 32,21 0-64,-21 0 32,0-19 0,20 19-32,-19 0 32,-21 0 32,20 0 0,0 0 32,-20 0-64,21 0 32,-21 0 0,20 0 0,-19 0 0,20 0-32,-21 0-32,-20 0 128,1 0-128,-1 0 32,0 19 32,42-19 32,-2 0 32,-20 0 0,20 0 128,0 0 64,1 0-160,-21 0-64,20 0 32,0 21-64,0-21 0,1 0 0,-1 0 32,0 20-64,0-20 32,0 0 32,-19 0-32,19 0-64,-39 0-416,19 0-609,-18 0-1442,-22 0-7462</inkml:trace>
  <inkml:trace contextRef="#ctx0" brushRef="#br0" timeOffset="129491.4064">23185 12022 7014,'-20'0'3620,"0"0"-2756,20 0 1,20 0 609,-20 0-257,20 0-449,21 0-287,18 0-129,-19 0-192,-1 0 97,1 0-33,19 0-64,1 0-96,19 0-32,21 0-96,-1 0-352,-40 0-417,1 0-1345,-21 0-1153,-39 0-2467</inkml:trace>
  <inkml:trace contextRef="#ctx0" brushRef="#br0" timeOffset="129809.4247">23384 11803 3939,'20'-20'1602,"19"20"-1602,-19 0 0,0 0 0,0-19 96,-20 19 320,0 19-160,0-19-223,-40 20 351,1 0 1346,-21 0 63,-40 0-383,1 0-1,20-1-128,0 2-416,39-2-417,40 0-159,0 2 31,40-1 224,19 0-191,20 20-193,2-21-128,-2 1-256,-20 20-321,1-20-992,-21-20-2980</inkml:trace>
  <inkml:trace contextRef="#ctx0" brushRef="#br0" timeOffset="135125.7288">5477 13552 7719,'-20'20'1249,"20"-20"-1057,0 0 161,0 0 1184,0 0 32,0 0-832,0 0-449,0 0 97,0 0 95,0 0 65,0 0 31,20 0-95,-20 0-97,21 0-96,-21 0-95,20 0 31,-20 0-64,20 0-64,-20 0 0,18 20 96,3-20-192,-1 0 64,0 0 32,0 0-31,-1-20-98,21 20 33,-20 0 33,0 0-33,19 0 32,1 0-32,-20 0-65,19 0 130,2 0 31,-3 0-128,3 0 64,-21 0-160,19 0 256,-19 0-160,0 20 0,20-20 64,-21 0-64,1 0 32,20 0 32,1 0-32,-3 0 96,3 0-160,-3 0 64,3 0 0,-21 0 0,19 0 32,1 0-96,0 0-161,-1 0 514,21 0-257,-21 0-64,22 0 64,-2-20-32,20 20 0,-19 0 32,-1-20-32,20 20 0,-18 0-32,18 0 32,-21 0 32,23-20 0,-22 20-128,20 0 160,-18 0-64,18 0 32,-20-20-288,20 20 480,-19 0-128,19 0-128,-18 0 32,-2 0 0,20-20 0,-19 20 0,19 0 32,-20 0 0,20 0-64,-18-20 64,-3 20-32,3 0-32,-2 0 128,1 0-96,-1 0 192,0 0-160,2 20 128,-2-20 0,1 0 97,-21 0-65,21 0-32,-21 0-64,1 0 0,-1 0-64,-19 0-64,0 0 32,-20 0-96,0 0-384,0 0-673,0 0-1186,-20 20-3971</inkml:trace>
  <inkml:trace contextRef="#ctx0" brushRef="#br3" timeOffset="144947.2905">22649 6379 2690,'0'0'3748,"0"0"-3556,0 0 96,0 0 96,0 0 417,0 0 320,0 0-288,20-20-128,-20 20 192,0 0-161,0 0-480,0 0-223,0-21-130,0 21-63,0 0-128,0 0-128,0 0-1,0 0-544,0 0-1601,0 0-3492</inkml:trace>
  <inkml:trace contextRef="#ctx0" brushRef="#br0" timeOffset="146504.3793">22788 6359 13516,'-40'-40'1025,"22"40"-480,-3-20-385,1 20 0,0 0 96,0 0 129,0 20-225,1-1-64,19 22-32,0-22 64,0 1 32,0 0 97,19 0 191,21 0 0,-20-20 33,21 0-97,-3-20 1,3 0 31,-3 0-128,-17-19-64,-1 19 65,-20-20-33,-20 0-64,-19 21-128,-2-2 96,1 1-96,-19 20 32,19 0-160,1 20 64,-1 1-64,20-2 0,20 1 32,0 19 32,20-18 32,0-1 96,19-1 1,21-19 31,-19 0-96,-3 0 128,-18 0-96,1-19 96,-1-1-32,-20 20-64,-20-21 33,-1 2-290,-19 19 33,1 0 0,-1 0 64,0 19-32,21 2 96,-1-21 0,20 20-32,0-1 0,0 1 160,20 0-32,19-20-64,-19 0 128,20 0-96,-1 0 33,-19 0-1,-20-20 32,0 20 32,0-20-160,-20 20-128,2 0 0,-3 0 96,1 0-32,0 0-33,0 20 33,20 0-32,0-20 0,0 20-96,20 0-96,0-20-417,0 20-192,1-20-416,-21 19-1666,0-19-4900</inkml:trace>
  <inkml:trace contextRef="#ctx0" brushRef="#br0" timeOffset="147254.4223">22590 6498 10634,'20'-40'1089,"-1"40"-1089,-19-20 672,0 20 1058,0 0-225,0 0-1056,0 20-33,0-20-160,0 20-31,0 0-1,0-1 128,-19 1 32,19 0 65,-20 0-65,20 0-224,-20 1 385,0-21-385,20 19-160,0-19 32,0 0 0,0 0 0,0 0-128,0 0-64,0 0-513,0 0 97,0-19-289,0 19-705,0 0-544,0-21 97,0 21 127,0 0 288,-20 0-288,20 0-31,-19 0 511,19 0 1218,0 0 128,0 0 0,0 0 0,0-20 673,0 20 415,19 0-95,-19-20-576,0 20 223,20 0 577,-20 0 0,0-20-32,0 20-352,20 0 160,-20 0 192,0 0 192,0 0-416,0 0-448,0 0-1,0 20-32,0-20-159,0 20-33,-20 0-64,20 1 64,0-21-32,-20 19-95,20 0-65,0 2-32,0-21 32,0 0-257,0 19-287,0-19-737,0 0-513,0-19-1249,-19 19-4804</inkml:trace>
  <inkml:trace contextRef="#ctx0" brushRef="#br0" timeOffset="147502.4367">22450 6557 9769,'0'0'1665,"0"0"-1665,0 0 1378,21 20 479,-21 0-383,0 1-802,20-2-479,-20 0-33,20 2 128,-20-2 96,19-19 65,-19 21 31,20-21-95,0 0-129,0 0-32,-20-21-192,20 21-32,-1-19-608,-19 19-161,0 0-64,0-21-672,0 21-2019,0 21-4483</inkml:trace>
  <inkml:trace contextRef="#ctx0" brushRef="#br0" timeOffset="147919.4603">22471 6756 6470,'0'0'1409,"-21"-20"993,21 20-768,0 0-833,-20 0-385,2 20-96,18-20 97,-20 20 95,20 0-192,0-20-63,0 20-97,20-20 128,-20 20 32,18-20-63,2 0 159,1 0-128,-1 0-31,-20 0-65,20-20-64,-20 0 0,0 20-64,0-20-64,0 20-128,-20-20-224,20 20 31,-20 0-95,-1 0-97,21 0-127,-20 20-65,20-20-64,0 0-448,0 20-1025,20-20-673,-20 0-288,21 0-64</inkml:trace>
  <inkml:trace contextRef="#ctx0" brushRef="#br0" timeOffset="148243.479">22430 6776 5028,'0'-20'2563,"-18"20"-1282,18 0-96,0-20 609,0 20-65,0 0-1056,0 0-673,0 20 0,-20 0 0,20-20 0,0 20 0,20 0 32,-20-20 0,18 20 64,2-20 256,1 0 1,-21 0-1,20 0 0,0-20 33,-20 0 95,0 0 1,19 0-129,-19 0 32,-19 1-159,19-2-65,-20 21-64,0-19-288,20 19 64,-21 0-193,21 19-447,-20 2-578,20-2-543,0 1-706,0 0-2081</inkml:trace>
  <inkml:trace contextRef="#ctx0" brushRef="#br0" timeOffset="148502.4939">22430 6816 10986,'-18'-20'1057,"18"20"-897,0 0 256,-20 0 641,20 0 32,-21 20-352,21 0-32,-20 19 64,0-19-321,20 20-160,-19-20-256,19-1 545,0 1-545,0 0 0,0-20 32,0 20-96,0-20-256,0 0-481,0-20-704,0 20-1698,-20-20-1122,20 0-3554</inkml:trace>
  <inkml:trace contextRef="#ctx0" brushRef="#br0" timeOffset="148690.5043">22272 6816 11434,'0'0'961,"0"20"-96,-20-1 576,20 1-31,0 0-642,0 0-479,20 0-97,-20 0-96,20-1 0,0 1 32,-1 0 128,1-20-31,0 0-161,1 0-353,-1 0-287,-2 0-994,-18 0-1056,0 0-1666</inkml:trace>
  <inkml:trace contextRef="#ctx0" brushRef="#br0" timeOffset="149036.5243">22272 7054 5092,'0'0'6599,"0"0"-6503,0 0 576,-20 20 545,20-20-416,0 19-513,0 2-255,0-2-1,20-19 32,-20 21 0,20-21 32,0 0 160,-20 0-64,0 0 128,19-21 65,-19 2-65,0-2-160,0 21-32,0-19 97,-19-1-97,-1 20-224,0 0-193,20 0 97,-20 0-32,0 20-96,20-1-417,0 2-352,0-21-352,20 19-513,-20-19-929,20 0-2434</inkml:trace>
  <inkml:trace contextRef="#ctx0" brushRef="#br0" timeOffset="149627.5582">22232 7133 6694,'0'0'320,"-19"0"-416,19-19 1377,0 19 385,19 0-705,-19 0-609,0 0 513,20 0 672,-20 0-672,0 0-384,0 0 255,0 0-127,0 19-321,0-19-192,20 21-32,-20-21-32,0 0-96,20 0 0,-20 0-128,20-21 0,-20 2 128,0-2 96,0 2-32,-20-1 96,20 0 160,-20 0-64,-20 0 65,21 0-97,-1 20 32,0 0-192,0 0-32,0 20 32,20 0 32,0 20 32,0-20-64,20-1-32,0 2-128,20-2 96,-21 2 64,1-21 0,0 19 64,-20-19 96,0 0 96,0-19 32,0 19-255,0-21 31,-20 2-32,20-2 0,-20 2-64,1-1 64,-1-20-64,0 40 0,0-20 96,0 20-321,20 20 65,0-20 160,0 20-64,0 20 96,20-21 0,0 2 0,20-2 32,-21-19-32,1 21-32,0-2 32,0-19 96,0 0-64,-20 0-160,19 0-256,-19-19-1250,-19 19-1857,-1 0-4709</inkml:trace>
  <inkml:trace contextRef="#ctx0" brushRef="#br0" timeOffset="149888.5731">22173 7193 3651,'20'-20'5413,"-20"20"-4356,0 0 513,0-19 672,0 19-1025,0 19-929,-20 1-192,20 0 64,-20 20 257,0-21 63,-19 21 129,19-20-1,0 20-191,-1-21-577,21 1 416,0-20-288,0 0-224,0 20-673,0-40-929,21 20-1441,-21-20-5702</inkml:trace>
  <inkml:trace contextRef="#ctx0" brushRef="#br0" timeOffset="150099.5852">22033 7173 13292,'0'0'2530,"0"0"-2786,-18 0 256,18 20 769,0 0 480,0 20-640,0-21-417,0 21-128,18-20 32,3 20 128,-1-21-96,0-19 129,0 20-97,-1-20 64,1 0-192,0 0-416,0 0-769,-20 0-1186,20 0-3074</inkml:trace>
  <inkml:trace contextRef="#ctx0" brushRef="#br0" timeOffset="150515.609">21975 7491 6438,'-21'-20'7238,"21"20"-7045,0 0 639,-20-20 738,20 20-513,-18 0-833,18 20-256,0 0 64,0 19-64,0-18 0,0-2-64,18 2 0,2-21 160,1 0-32,-1 0 96,0 0 64,-2-21-96,-18 2 32,21-2 225,-21 1-161,0-19-32,0 19-128,-21 20-96,3-20 32,-2 20-192,0 0 96,-1 20 32,1 0 64,2 0-32,18-1 64,0 1 0,18 1 64,-18-21 0,20 19 288,21-19-128,-41 0 0,20 0-31,-20 0-65,18 0-224,-18-19-609,0 19-993,0 0-2273,-18 0-6087</inkml:trace>
  <inkml:trace contextRef="#ctx0" brushRef="#br0" timeOffset="150745.6222">21954 7491 960,'0'0'11884,"0"19"-11788,-20-19 160,2 20 1121,-3 1-95,1 19-706,0-21-352,0 21-64,0-20 97,-19 0-129,19 0-64,0 19 0,0-19-32,20-20-96,-19 20-288,19-20-834,0 0-1280,0 0-1249,0 0-3652</inkml:trace>
  <inkml:trace contextRef="#ctx0" brushRef="#br0" timeOffset="150962.6346">21716 7530 12908,'20'0'3715,"-20"0"-3875,0 21 128,0-21 288,0 40 577,0-21-128,0 0-513,0 22-96,0-21 64,0 20 64,20-21-31,0 1-129,0 0 32,-1-20 0,21 0-256,-20 0-417,0 0-672,-20-20-1890,0 20-6406</inkml:trace>
  <inkml:trace contextRef="#ctx0" brushRef="#br0" timeOffset="151409.6601">21637 7868 12716,'0'0'896,"0"0"-735,0-19 1280,0-1 481,0 20-1089,0 0-609,0-20-416,0 40 576,0-20-224,-21 20-32,21-1-96,0-19 0,0 20-64,0 0 128,0-20-96,21 0 32,-21 20 0,20-20 32,0-20 65,-20 20-33,20-20 32,-20 0 128,0 20-128,0-19-64,0-1-96,-20 20-128,0 0-128,0 0 128,20 0-1,-21 20 97,3-1 64,-2 1 0,20-20-64,0 20 32,20-20 160,-2 0-256,-18 0 577,21 0-385,-1 0-64,-20 0-32,20-20 32,-20 20-192,0 0-513,-20-20-608,20 20-609,-20 0-288,-1 20-128,3-20-994,18 0-2914</inkml:trace>
  <inkml:trace contextRef="#ctx0" brushRef="#br0" timeOffset="151742.6792">21478 7749 11498,'0'-19'1410,"0"-1"-674,0 40 514,0-20-514,0 39-63,-20-19-161,0 40 33,20-21-1,-20 21 33,20-21-225,0 2-159,0-2-97,0-19 32,20 0 96,0-20 32,0 0 0,19 0-159,1 0-258,1-20-479,-23 0-770,3 20-640,-1 0-1697,0 0-6567</inkml:trace>
  <inkml:trace contextRef="#ctx0" brushRef="#br0" timeOffset="152376.7155">21438 8107 8872,'-20'0'1313,"20"0"-1281,-19 0 96,19 20 353,-20-20-161,0 20-224,0 0 224,20-1 641,-20 2 289,20-2-642,-19-19-416,19 0 289,19 0-65,-19 0-192,20-19-128,0 19-128,-20-21 64,20 2 0,-20-1-32,20 0 0,-20 20-32,-20 0-64,20 0 224,-20 0 97,0 0 95,0 20-32,20-20-128,-19 20 65,19-20-97,0 0-64,0 0 64,0 0 64,19 0-288,-19 0 64,20 0-32,-20-20 64,20 20 32,-20 0 32,0 0-64,0-20 32,0 20-32,0 0 32,0 0-32,-20 20 32,20-20-64,0 0 64,0 20-64,-20-20 96,20 0 64,-19 19 0,19-19-64,-20 21 65,0-21 63,0 19-128,0 1 32,1 0-192,-1 0 128,0 0-128,20 0-577,0-20-1441,0 0-2178</inkml:trace>
  <inkml:trace contextRef="#ctx0" brushRef="#br0" timeOffset="152650.7311">21240 8047 16976,'-20'-19'96,"1"19"-737,19 0 609,0 0 352,0 19-160,0 1-160,-20 20 0,20-20 33,-20 20 255,20 0 32,0-1 0,0 1 1,0-20-65,20 0 0,0-20 32,19 0-191,-19 0-194,0 0-255,19 0-128,-19 0-962,0 0-1665,-20 0-2210</inkml:trace>
  <inkml:trace contextRef="#ctx0" brushRef="#br0" timeOffset="153040.7533">21140 8286 13356,'0'-20'1153,"0"20"-1281,-20 20 320,20-20 929,-18 20-352,18 0-641,-20-1-160,20 1-64,0-20 96,20 21-64,-20-21 0,18-21 128,2 21 0,1-20 0,-1 1 64,-20-1 32,20 20-63,-20-20-33,0 20-64,-20 0-193,20 0 129,-20 0 64,-1 20 32,1-20-32,20 20 193,0-20 31,0 19 0,0-19 64,20 0 1,1 0 31,-1 0-288,-20 0 96,20-19-224,-20 19-417,0 0-800,0 0-2210,-20 0-6919</inkml:trace>
  <inkml:trace contextRef="#ctx0" brushRef="#br0" timeOffset="153378.7728">21061 8306 10954,'0'20'2050,"-20"-20"-1858,20 19 897,-20-19 673,0 41-737,-19-22-545,19 1-96,0 19-95,-19-18-1,19-1-32,20-1-160,-20-19-32,20 20-64,-20-20-352,20 0 0,0 0 160,0 0-257,0 20 97,0-20-225,0 0-768,0-20-321,0 20-1216,0 0-4037</inkml:trace>
  <inkml:trace contextRef="#ctx0" brushRef="#br0" timeOffset="153660.7889">20802 8524 3459,'0'20'2883,"0"-20"-2563,0 0 256,0 0 962,0 0 31,0 20-384,0-20 1,21 0 31,-21 0 0,20 0-320,0 0-257,0 0-383,-1 0-225,1 0-129,0 0-447,0 0-833,-20 0-865,0 0-929,-20 0-2146</inkml:trace>
  <inkml:trace contextRef="#ctx0" brushRef="#br0" timeOffset="153919.8037">20764 8386 13644,'0'39'801,"-20"-19"-769,20-1 160,0 22 1346,0-22-385,0 1-993,20 0-128,-20 0 32,20-20 192,-20 20-127,18-20-1,3 0-256,-21 0-289,20 0-384,-20 0-768,20 0-1026,-20 0-1857,0 0-2723</inkml:trace>
  <inkml:trace contextRef="#ctx0" brushRef="#br0" timeOffset="154194.8193">20764 8604 7142,'0'0'417,"0"0"-449,0 0 1281,0 19 416,0-19-1312,0 0-417,0 0-129,0 0 129,0 0 128,0 0-64,0 0-64,-20 0-96,20 21-128,0-21 32,-21 0-161,21 0-351,0 0-1250,21 0-609,-21 0-1311</inkml:trace>
  <inkml:trace contextRef="#ctx0" brushRef="#br0" timeOffset="154323.8261">20802 8623 3651,'-18'-19'3267,"18"19"-1025,0 0-160,-20 0-64,20 0-416,-20 0-898,20 0-640,0 0-448,0 0-705,0 19-865,0-19-1537,0 0-4261</inkml:trace>
  <inkml:trace contextRef="#ctx0" brushRef="#br0" timeOffset="155787.9106">19533 9061 7142,'-41'0'3043,"23"0"-2658,-2 20-193,-21-20 1185,21 19 353,-19 21-513,19-20-352,20 20-225,-20-20-159,40 0-193,0-20-256,-1 0 32,21 0 0,21-20-32,-22 0 64,1-20-128,-1 20-32,-19-20 64,0 1-96,-20 19 0,-20-20-32,0 20-289,1 1 129,-21 19 256,-1 0-32,3 19 96,-3 1 32,21 0 0,0 20 96,1-1 65,19-18 159,19-2-32,1 1 33,21-20-193,-21 0 64,18 0-384,3-20 448,-1-20-416,-21 21 64,-19-1-32,20-20 32,-40 20-32,20-19 64,-39 18-192,19 21 192,-21 0-128,23 0 128,-22 0-96,19 21 192,21-2-32,0 1 64,0 0 96,21 20 0,-1-20 65,0-20-1,19 19 32,-19-19-64,0 0 1,0 0-33,-20-19-64,0 19 32,0 0-192,0-20-32,-20 20-224,20 0-64,-20 0 31,20 20-63,-20-20-577,20 19-769,0 2-2401,20-2-8680</inkml:trace>
  <inkml:trace contextRef="#ctx0" brushRef="#br0" timeOffset="157945.0339">5716 13730 9480,'-20'0'481,"20"0"-609,0 0 128,0 0 576,0 0 65,0-19-129,0 19 65,20 0-161,0 0-63,19 0-129,-19-20-64,39 20-64,2 0-32,-3 0-32,22-20 32,19 20 96,20-20 321,1 0-129,-1 0-63,20 1-193,-21-1-160,22 0-65,-21 20-159,21-20 192,-23 20-224,3 0-33,19 20 353,-19-20 65,-2 0 255,21 0 288,-19 0-31,19 0 224,-21 0-65,1 0 1,-20-20-513,-19 20-32,0 0-288,-21 0 128,-19 0-64,-1 0-192,-19 0 96,0 0 96,1 0 0,-1 0 32,-20 0 32,18 0-64,-18 0 64,21 0-128,-21 0 64,20 0-32,0 0 0,-20 20-417,20-20-127,-1 20-449,-19-20-705,0 0-640,0 20-577,0-20-1954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18:41.23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4267 3715 2146,'-21'0'128,"1"0"224,20 0 321,0 0 960,0 20 65,0-20-673,0 0-321,0 0 546,0 0-129,0 0-353,0 0-383,0 0-161,20 20 64,-20-20 97,21 0 127,-1 0-128,0 20-31,-2-20-161,3 0-32,19 0-160,-1 0 32,1 0 0,0 20-32,-1-20 0,22 20 32,-23-20-32,23 0 0,-2 0-32,1 20 32,-1-20-32,0 0 32,1 0-32,-1 19 32,2-19 64,18 0-32,0 0-64,0 21 32,2-21 0,-22 0 32,20 0-64,0 0 64,-19 0 32,19 0 64,0 0-96,0 0 32,2 0-64,-22 0 97,20 0-97,20 0 0,-18 0 0,-2-21 0,0 21 0,0 0 64,0 0-64,-19-19 32,20 19-32,-1 0 0,0 0 32,1 0-32,-1 0-32,21-20 32,-21 20 32,20 0-64,-20-20 32,20 20-32,-18 0 32,-2 0 0,20-20 32,-20 20-32,0 0 0,2 0 32,-2 0-32,20 0-32,-20 0 64,0-20-64,20 20-32,-19 0 0,0 0-33,19-20 97,-20 20-32,21-20 64,-1 20 0,0 0-32,0-19 0,-20 19 0,21 0 0,-1 0 33,-19-20-66,0 20 33,19 0 0,0-21 0,-20 21-32,20 0 32,-20-19-32,21 19 0,-1 0 32,-19 0 0,-1-20 0,1 20 0,-1 0-32,-19 0 32,19 0 0,0 0-64,-20 0 32,22 0-32,-22 0-32,0 0 0,21 20 64,-21-20-32,20 0 32,-18 0 32,18 0-32,-20 19-32,21-19-32,-1 0 96,0 0 0,21 0-32,-21-19 64,1 19-32,19 0 96,-19 0 0,19 0-128,-20 0 32,20 0-32,-20 0-288,20 0-129,1 0 33,-20-20 63,19 20 161,1 0 128,-1 0 64,0 0-32,0 0 32,1-20-32,-21 20 32,20 0-32,0 0 0,0 0-96,0 0-192,1 0 31,-1 0 1,0 20 160,0-20 96,1 0 64,-21 0 32,20 0 0,0 20 32,0-20-64,-18 0 0,18 0-32,19 19 0,-19-19 64,2 0-32,-2 0-128,0 21 160,1-21-32,-1 0-32,0 0 32,19 0 32,1 0 65,1 0 95,-1 0 128,0 0 129,-19 0 31,19 0-192,-1 0-192,21-21-64,-19 21-96,19 0-32,-21 0-32,22 0-128,-1 0 192,-21-19 64,22 19 160,-21-20 161,0 20 255,1 0-191,-21 0-321,-40 0-417,-19 0-1152,-21 0-2659</inkml:trace>
  <inkml:trace contextRef="#ctx0" brushRef="#br0" timeOffset="2971.1699">4226 4948 2049,'-18'20'3716,"18"-20"-3236,0 0-95,0 0-545,0 0 416,0 0 160,0 0 289,18 0 128,-18 0-129,20 19-95,1-19-289,-1 0-160,0 0-96,-2 20-64,23-20 129,-1 0 159,-1 0-96,21 0-32,-1 0-32,2-20-64,-2 20-32,-1-19 161,23 19-1,-2 0 32,0-20-416,0 20 352,0 0-96,2-20-64,18 20 0,-20-20 32,21 20-32,-1 0 0,-20-20 0,20 20 0,0 0 32,0 0 0,-19-20 0,19 20 192,2 0 65,-2 0-97,0 0-96,0 0-32,0 0-32,1 0 32,-1 0-64,0 0 32,0 0-32,1 0 0,-21 0 0,20 0-32,0 0 32,-20 0-32,20 20 32,-20-20-32,2 0 0,18 20-32,-20-20 0,21 0 64,-21 20 32,20-20-32,0 0 0,0 20 32,0-20-32,-19 0 64,20 0-96,0 20 64,-1-20 0,0 0-128,19 0 32,-19 0 64,20 19-32,1-19 32,-21 0 0,20 0 0,1 0 32,-1 0 0,-20 0 96,1 0 224,-1 0-256,0 0-96,-20 20-192,-39-20-1313,-1 20-3588</inkml:trace>
  <inkml:trace contextRef="#ctx0" brushRef="#br0" timeOffset="18023.0308">18838 5266 6726,'0'-20'1858,"0"0"-481,0 1-32,0 19-224,0-21 321,0 21-225,0 0-737,-20 21-512,0-2 128,0 40 449,1 1 63,-1 40-127,0-1-225,0 0-128,20-19 64,20 0 65,0-1-129,19-20-64,1-19-128,0 0-609,-1-1-352,1-19-576,-19 0-1218,-3 0-4516</inkml:trace>
  <inkml:trace contextRef="#ctx0" brushRef="#br0" timeOffset="18435.0544">19454 5464 15054,'0'-39'288,"0"-2"-288,-20 22-32,-1-1-64,-19 20 96,1 0 96,-1 0-288,1 0-32,-1 39 95,20 2 33,-19-2 64,39 1 32,-20 0-64,40 0 128,-1 19-32,21-18 32,0-2-32,-1 0 33,1-18-1,-1 18 0,-19-19-64,21-1 0,-41 2-64,20-1 96,-40-1 96,-1-19 32,1 0 32,-19 20-128,-1-20-32,0 0-128,1 0-416,-1 0-609,20 0-545,20-20-1153,0 1-800,0-1-1986</inkml:trace>
  <inkml:trace contextRef="#ctx0" brushRef="#br0" timeOffset="18651.0668">19573 5365 12587,'0'-20'1602,"0"40"-1826,0-1 800,19 22 289,-19-2 32,0 21-256,0 19-353,0 2-160,0-23-32,0 22-96,0-20-192,0-21-577,20 1-672,0-20-929,-20 0-1346,20-20-3491</inkml:trace>
  <inkml:trace contextRef="#ctx0" brushRef="#br0" timeOffset="18919.0821">19810 5783 11755,'-20'0'1761,"20"20"-2017,0-20 192,-19 19 256,19 20 353,0-18-161,19-1-320,1-1-352,21 1 64,-21 0 256,18-20 256,3 0 160,-2 0-31,1-20 255,-20 20 97,-20-39-128,0 19-289,-20-1 64,0 2-127,0-20-193,-19 19-96,-2-1-64,21 21-449,-18-20-576,38 20-993,-21 0-1697,21 0-6982</inkml:trace>
  <inkml:trace contextRef="#ctx0" brushRef="#br0" timeOffset="19293.1034">20168 5783 10185,'0'39'961,"-20"-39"128,20 20-32,0-1-705,0 2-127,0-21-1,20 20-128,-1-20-96,1 19 0,0-19 32,0-19-32,1 19-64,-1-20-256,-2 20 63,3-21-607,-1 21-386,-20-19 834,0 19 576,0 0 257,0 19-33,20 2 128,-20-1-63,20-1-225,-1 1-96,21 0 0,-20-20 32,19 0 609,-19 0 705,0 0 127,0-20-352,0-19-224,-20 19-256,0-20-321,0 1-384,-20-2-320,0 2-513,0 19-736,0 1-1057,1 19-2884</inkml:trace>
  <inkml:trace contextRef="#ctx0" brushRef="#br0" timeOffset="19935.1401">21260 5643 10570,'-40'-20'-513,"21"0"-1921,-1 40 1249,0-20 992,-1 40 1122,1 0 577,2-1-1122,18 2-192,0-2 513,18 0 256,2-18 160,21-1 96,-2-20-96,1 0-416,19 0-289,-19-20-31,19-1-1,-19 2-96,-20-1-64,-20 1-128,0 19-192,0-20-352,0 20-32,-20 0-1,0 20 97,-19-1 256,19 20 31,20-18 33,0 18-64,20-19 32,19-20 288,1 20 449,-1-20 448,1 0-128,1 0-64,-23-20-193,23 0-319,-21 1-1,-20-1-224,0-20-96,0 20-224,-20-19-480,0 18-481,-1 1-1378,3 1-2049</inkml:trace>
  <inkml:trace contextRef="#ctx0" brushRef="#br0" timeOffset="20238.1574">21835 5803 7142,'40'58'1153,"-40"-37"225,0-1-225,0-1 320,0 1 1,0-20-706,0 0 65,0 0 672,-20-20-576,20 20-320,20-39-193,-20 18-191,0-18-193,20 0 0,1-2-128,-21 22-161,18-1 33,2 1 0,1 19 64,19 0 160,-22 19-32,-18 1-32,21 19-65,-21-18 129,0 18-320,0-19-705,0 20-768,20-20-738,-20-20-1889</inkml:trace>
  <inkml:trace contextRef="#ctx0" brushRef="#br0" timeOffset="21276.2169">22252 5703 10634,'0'39'192,"0"-19"-320,0 21 192,0-2 96,0 1 288,20-20-256,-20-1-160,20 1 33,0 0 383,-1-20 769,-19 0-64,20-20-416,-20 0-225,20 1-159,-20-1-193,0-20-288,0 20-545,0-19 193,0 18 159,0 1-223,0 20 224,0 0 159,0 0-415,21 0 256,-1 0 191,-20 0 33,18 0 96,2 20 32,1-20 161,-1 0 447,0 0-127,-1-20-33,-19 20-128,20 0-191,-20 0-258,-20 0-735,20 20-65,-19-20 609,-1 21 256,20 18-33,-20-19-63,20-1 0,0 2 96,20-1 64,0-20 0,-1 19 64,1-19 65,0 0-33,0 0 64,-20 0 64,20-19-128,-1 19-64,-19-20-64,0 20-544,0-21-225,20 21 192,-20 0-415,0 0-418,0 0 257,0 0 480,0 0 385,0 0 320,0 21 256,0-21 321,20 0 544,-20 0 385,20 0-321,-20 0-160,20 0-128,-20-21-385,21 21-416,-3-19-96,-18-1-64,40 1-128,-19-1-641,17 20-63,3-21 447,-1 21 353,-1-20 32,-19 20-128,0 0 32,0 0 128,-20 0-64,0 0 64,0 20 64,-20 1-32,-20-1-64,1-1 64,-1 20 0,-1-18-32,41 18-32,-18-19-64,36 0-96,3-20-97,19 20 289,-20-20 0,19-20 128,-19 0 129,20 0 223,-21 1 1,1-1-385,0-1 32,-20 2-160,0-1-225,20 20-223,-20 0-257,0 20 385,20-1 0,-20 22 256,0-2 160,0 1 256,0 19 64,0-19-159,-20 20-161,20-21 352,-20 1 321,0-20 736,0 1-160,-19-2 129,-1-19-321,1-19-417,-1-2-319,-1 1-289,23-20-288,-23 1-385,21-1-384,20 0-929,0 1-1409,20-1-3875</inkml:trace>
  <inkml:trace contextRef="#ctx0" brushRef="#br0" timeOffset="21587.2347">23185 5921 1793,'41'-19'2979,"-3"-1"-192,-17 20 224,-1-21-481,0 2-897,-20 19-544,0-20-256,-20 20-448,0 0-289,-21 0 0,23 0 0,-3 0-128,1 20 64,20-1 32,0 22 128,0-22-160,41 1 256,-23 0-31,23 0-97,-1 0-96,-22 0-128,23-20 32,-21 0-32,0 0-192,-1 0-641,1 0-2242,-20 0-6150</inkml:trace>
  <inkml:trace contextRef="#ctx0" brushRef="#br0" timeOffset="22185.2689">19989 6717 15310,'-39'-40'609,"19"0"-706,-1 40 1,1-19 0,-18 19 192,17 19 33,1 21-162,0 0 33,1-1 65,19 1 95,19 19-64,1-39 160,0 0 96,21 0 289,-3-20 96,23 0-321,-2-20-128,-19-20 33,-1 21 255,-19-21-31,0-20-161,0 20-160,-20-19-192,0 19-64,0 0 32,-20 0-288,20 21 64,-20-1 128,20 20-129,-20 20 1,20-1 384,0 21 33,0 21-1,20-23 0,-20 23-96,20-2 64,19 1-96,1-21-64,1 1-544,-3 0-33,3-21-736,-21-19-1730,0 0-4100</inkml:trace>
  <inkml:trace contextRef="#ctx0" brushRef="#br0" timeOffset="22423.2825">20327 6260 16111,'20'0'704,"-20"0"-896,0 39 993,20-19 320,-20 40 288,20-21-704,-1 41-577,1-21 32,0 2-192,0-2 96,0 0-160,-1 1-128,1-20-160,0-21-161,-20 21-320,20-40-480,-20 20-1345,0-20-1891</inkml:trace>
  <inkml:trace contextRef="#ctx0" brushRef="#br0" timeOffset="22778.3028">20823 6677 11851,'0'-21'2338,"-21"21"-2562,3 0 384,-22 0 673,-1 21 320,23-2-481,-23 2-640,21-2 65,20 21 127,0-20 0,20 0-32,0 0-192,1-1-32,17 1-32,3-20 128,-3 20-128,-17-20 128,-21 0-128,0 20 448,0-20 289,-39 0-321,-1 0-191,-1 20 63,2-20-256,-1 0-225,20 0-479,1 0-898,19 0-1729,0 0-4516</inkml:trace>
  <inkml:trace contextRef="#ctx0" brushRef="#br0" timeOffset="23051.3184">21102 6736 14061,'0'0'640,"-20"20"-1120,-1-20 544,1 20 320,-20 0 353,40 20-353,-19-21-287,38 1 63,1 0 0,0 0 160,21-20-32,-3 0 353,3 0 32,-1 0-97,-21-20 193,1 0-257,-20-19-31,-20 19-161,1 0-64,-21 0 1,-1 0-321,3 0-225,-3 1-447,1 19-834,1 0-2177,19 0-7976</inkml:trace>
  <inkml:trace contextRef="#ctx0" brushRef="#br0" timeOffset="23665.3536">22054 6756 11466,'0'-20'161,"-21"1"-65,21 19 736,0 0-255,-18 0-33,-2 0-255,0 19-161,-1 1 160,1 0 193,20 0-129,0 20-128,0-21-96,20 1-32,21 0 32,-21 0-31,19 0-1,1-20 96,-20 0 32,19 0-32,-19 0 0,-20 0 33,20-20-33,-20 20 0,0 0 0,0-20-96,0 20-384,-20 0-128,20 0-449,-20 0-384,20 0-385,0 0 161,0 0 448,0 0 256,0 20 96,0-20 257,20 0 288,-20 0 64,0 0 128,20 0-64,-20 0-833,0 0-3683</inkml:trace>
  <inkml:trace contextRef="#ctx0" brushRef="#br0" timeOffset="24284.389">22033 6736 10698,'-38'-59'1057,"38"59"-705,-20-21 1089,20 21-31,0 21-546,0-2 129,0 21-160,0 20-416,20-1-129,-20 21 192,20-21-255,-2 21-225,-18-21 96,21 1-96,-21-20 32,20-20 32,-20-20 160,0 0 513,-20-20-161,20 0-352,-21-20-31,-17-19 31,18-1 0,20 0-192,0-19-96,0 0-513,20 19-416,0-20 481,19 40 576,1 21-96,-1 19-64,1 19 96,0 21 128,-21 0 32,1 0 32,-20 0-63,0-1 31,-39-19 192,19 20 0,-20-20-224,1-20-31,-1 20-418,-1-20-255,23 0-609,-2-20-1122,20 20-2401,20-20-6022</inkml:trace>
  <inkml:trace contextRef="#ctx0" brushRef="#br0" timeOffset="24544.4038">22351 6776 3267,'61'0'11210,"-43"0"-10633,-18 0 63,0 20 161,-18-20-256,18 20-257,-20 19-288,20-19 32,0 0-128,0 0 64,20 0-32,-2-20 160,2 0 64,21 0 32,-21 0 385,-1-20-1,1 0-63,-20 0-1,20 0-127,-20 1-33,-20-1-128,0 0-320,1 0-256,-1 20-321,0 0-544,-1 0-673,21 0-1825,0 0-3396</inkml:trace>
  <inkml:trace contextRef="#ctx0" brushRef="#br0" timeOffset="24818.4194">22768 6756 6726,'20'-20'5061,"-20"20"-3332,0-19-159,-40 19-898,22 0-319,-23 0-129,21 0-160,-20 19-64,40 1 0,-19-20-32,19 20 32,19 0 32,1 0 64,0 0-32,20-1-32,-1 1-32,-19-20 32,0 20 32,1 0 0,-21-20 289,-21 20 223,1-20-95,-18 0-225,-3 0-256,21 0-513,-20 0-704,21 0-1505,-1-20-2147</inkml:trace>
  <inkml:trace contextRef="#ctx0" brushRef="#br0" timeOffset="25099.4356">23027 6717 12203,'-60'0'513,"1"0"479,19 0 1155,-19 0-930,18 19-577,21-19-287,20 20-289,0 0 96,20 0 32,21 0-96,-3 0-192,23-1-160,-22 1 448,1 0-224,-20 0-32,-20-20 64,0 20-32,-20 0 128,-20-20-160,1 0 64,-22 0-96,23 0-449,17-20-672,1 20-1730,20-20-2306</inkml:trace>
  <inkml:trace contextRef="#ctx0" brushRef="#br0" timeOffset="25245.4439">23145 6776 11915,'40'20'2370,"-40"0"-1986,0 0 866,20-1-1,-20 1-897,0 20-352,0-20-865,0 0-1025,0-20-704,21 0-4036</inkml:trace>
  <inkml:trace contextRef="#ctx0" brushRef="#br0" timeOffset="25366.4509">23244 6736 14029,'-18'-19'-481,"36"19"-1216,-18 0-481,20 19-6695</inkml:trace>
  <inkml:trace contextRef="#ctx0" brushRef="#br0" timeOffset="25721.4712">23343 6438 8904,'-18'-20'2787,"18"40"-2755,0 0 544,0 0 481,18 39 32,-18-19-640,21 20-385,-21-1-96,0 1 64,0-20 64,0 0-64,0-21 96,0 1 0,0 0-32,0 0-96,0-20-576,20 0-642,0 0 97,19-20 897,-19 20 192,0 0 288,0 0 321,0 20 352,0-20-193,-20 0 65,0 0-288,-20 0 95,-20 0-319,20 0-257,0 0-289,-19 0-319,19-20-1058,0 20-2017</inkml:trace>
  <inkml:trace contextRef="#ctx0" brushRef="#br0" timeOffset="26124.4942">23643 6438 13292,'38'-20'513,"-38"20"-545,0 20 192,-20 0 929,2 20 64,18-1-384,-20 1-513,-1 20-128,1-1-96,0 1 0,20 0-160,20-1-160,-20-19-257,41 0-128,-21-1 161,18-19 320,-17 0 0,19-20 128,-1 0 96,1-20 0,-20 0 64,-1-19-128,1 19-129,-20-20-351,0 20 224,0-19 512,-20 19 32,20 0 32,-19 20 417,-1 0 96,0 20-161,20 0-159,0-1-33,0 21-31,20 0-257,19-1-64,1-19-96,0 0-128,19 0-160,-18 0-545,-3-20-641,3 0-736,-21-20-2530</inkml:trace>
  <inkml:trace contextRef="#ctx0" brushRef="#br0" timeOffset="26355.5074">24078 6299 15919,'0'-20'-161,"20"20"225,21 20 865,-2 19 609,21 21-97,-1 0-512,0 19 96,1 2 160,-1-3-480,2 2-545,-23-1-160,-17 1-32,-1-21-320,-20-19-225,-20 19-64,-1-19-544,-17-19-320,-3 18-417,3-19-2242</inkml:trace>
  <inkml:trace contextRef="#ctx0" brushRef="#br0" timeOffset="26737.5291">24178 6994 20435,'20'20'-288,"-20"-20"-193,20 0-31,-20 0-2339,0 0-5925</inkml:trace>
  <inkml:trace contextRef="#ctx0" brushRef="#br0" timeOffset="30396.7386">19731 655 11530,'0'0'-288,"0"-19"993,0 19-545,0 0-224,0 19-32,0 2 256,0-2 160,20 21 161,-20 19 255,20 22 129,-1 18-288,-19 20-161,20 0-224,-20 40-64,0 40 1,-20 19-1,20 21 64,-19-21-256,19-39 128,19-20 32,1-40-64,0-39 64,-20 19-32,0-40 32,0 1-64,0-1-32,0-19-384,-20-19-577,0 18-769,20-20-1793,-19-19-5509</inkml:trace>
  <inkml:trace contextRef="#ctx0" brushRef="#br0" timeOffset="31254.7876">19413 2861 11851,'-40'20'1537,"40"-20"-192,-19 0-896,19 0-449,0 0-224,19 0 64,1 0 160,0 0 128,21 20 0,18-20 32,20 0-32,1 20 64,19-20-96,19 0 64,22 19-31,-1-19 159,20 0-160,0 0-96,-1 20 0,41-20 96,-1 20 0,1-20-64,-1 20-32,21 0 0,-21 0 0,21-1 32,-21 1-31,1 0-1,19 1 0,-19-2-32,19 1 0,-39-1 32,-40 2 0,-40-21-32,1 20 32,-1-20-32,0 20 0,20-20 0,-40 0-128,0 20-545,-38-20-544,-2 0-64,-19 0 127,0 0-735,-20 0-6151</inkml:trace>
  <inkml:trace contextRef="#ctx0" brushRef="#br0" timeOffset="32983.8865">20247 815 6758,'21'0'384,"-21"0"1282,0 0 256,0 0-737,0 0-577,0 0-191,0 0-225,0 0 192,0 0 257,-21 0-33,21 19 65,0-19 96,0 20 0,0-20-257,0 21-192,0-2 1,21 1-161,-21-1-64,0 1 96,0 1-160,0 18 32,20 0 64,-20 2-64,18-21 0,3 39-32,-1-19 97,0 0-161,0-1 224,-1 22 0,21-22 256,0 21 65,-1-1-161,21 1-256,-1-1 0,0 20-32,22-19-32,18 0-32,0 20 32,39-1-64,2-19 193,-21 19-65,1-39-160,-3 19 128,3-19 32,-1 0-96,1 0 96,19 0-32,-21-1 0,21 1-96,-19-1 96,-1 21-32,19-21 32,-18 2-32,19 18-128,-1-40 96,-39 22 0,0-21-32,-38-1-32,18 0 96,20 2-96,0-21 0,1 20-192,-1 0-193,-20 0-255,-19-20-642,-1 0-1472,-18-20-3428</inkml:trace>
  <inkml:trace contextRef="#ctx0" brushRef="#br0" timeOffset="33545.9187">22530 974 15086,'-39'-21'224,"39"21"160,0 0-256,0 0-224,0 0 192,20 0 129,19 0-161,21 0 0,-1 0-417,20-20-992,-18 20-1666,-2 0-3811</inkml:trace>
  <inkml:trace contextRef="#ctx0" brushRef="#br0" timeOffset="33768.9315">22847 914 10249,'-79'19'1281,"41"1"-896,38 1 255,-21-1 161,21 19-320,21 1-129,-3 0-160,22-1-96,-19 1-32,17 0 257,-17-1 31,19 1 321,-20 1 191,-20-22 65,-20 1-64,0-20-641,-21 19-64,-18-19-31,19 20-226,-19-20-928,19 0-1024,20 0-1187,1 0-3778</inkml:trace>
  <inkml:trace contextRef="#ctx0" brushRef="#br0" timeOffset="34013.9455">23285 1093 13516,'0'-41'577,"0"41"-577,-21 0 672,21 21 385,-20-1-384,20 19-32,-18 1-257,18 0-288,0 0-32,0 19-96,0-18-96,18-2-320,2 0-481,1 1-929,-1 0-640,0-21-1762</inkml:trace>
  <inkml:trace contextRef="#ctx0" brushRef="#br0" timeOffset="34381.9665">23562 1212 11883,'0'0'416,"-19"0"-480,-1 20 769,20 0 416,-20-1 320,0 21-544,20 1-609,20-2-96,0 0-95,0-18-1,39 18-96,-18-19 128,18-1 32,-19-19 32,-1 0 0,1 0 97,-1-19-33,-19-1-160,-20-19-256,0-2-513,-39 2-544,-1-1 512,0 0 769,-19 20 97,0 1-97,18 19 64,1 0 32,1 19-32,39 1 96,0 0 32,20 0 97,-1-20-193,21 21-224,19-2-160,2-19-545,-22 0-1313,21 0-2723</inkml:trace>
  <inkml:trace contextRef="#ctx0" brushRef="#br0" timeOffset="34597.9789">23801 994 12684,'40'0'1057,"-21"0"352,21 19 481,19 1-353,1 20 161,-21 0-353,22 19-736,-23 1-289,-17-1-96,-21 2 0,0-3-160,0 2 32,-21-20-96,3 0-384,-2-1-705,-21 1-1377,-18 0-3748</inkml:trace>
  <inkml:trace contextRef="#ctx0" brushRef="#br0" timeOffset="35104.0078">21438 3536 14798,'0'0'800,"0"0"-447,0 0 383,40 0-31,-1 20 128,22-20-353,18 0-288,0 0-128,0 0-96,1 0-384,-21 0-929,-18 0-1794,-21 0-6278</inkml:trace>
  <inkml:trace contextRef="#ctx0" brushRef="#br0" timeOffset="35248.016">21578 3655 15919,'-41'21'1377,"41"-1"-2178,20-20 833,21 19 160,18-19 353,0 0-257,1 0-576,19 0-1057,-18 0-1186,-23 0-2498</inkml:trace>
  <inkml:trace contextRef="#ctx0" brushRef="#br0" timeOffset="35449.0269">21657 3417 13132,'0'20'-481,"20"0"481,-20 20 257,20-1 543,-1 21 129,-19-1-512,20 21-225,-20-20-224,0-1-256,0 1-225,20-20-192,-20-20-448,20 0-1633,0-20-3364</inkml:trace>
  <inkml:trace contextRef="#ctx0" brushRef="#br0" timeOffset="35652.0392">21875 3437 15790,'20'20'-160,"-20"20"288,0-20 801,0 40 224,21-21-224,-21 21-544,18-1-321,2 1-385,1-1-575,-1 1-514,0-40-608,19 0-1121,-19 0-8294</inkml:trace>
  <inkml:trace contextRef="#ctx0" brushRef="#br0" timeOffset="35811.0483">22193 3735 15790,'-20'20'-64,"20"0"225,0 0 255,0 20-64,0-21-128,20 2-224,0-2-576,-1 1-641,1 0-513,0-20-2306</inkml:trace>
  <inkml:trace contextRef="#ctx0" brushRef="#br0" timeOffset="35918.0544">22213 3556 16912,'0'0'-1122,"-20"0"-3298</inkml:trace>
  <inkml:trace contextRef="#ctx0" brushRef="#br0" timeOffset="36091.0643">22312 3696 6854,'19'39'8136,"1"-39"-7496,0 0 1763,21 20-642,-3-20-704,3-20-352,-2 20-673,1 0-961,-20-20-384,0 20-1986,-20-19-8392</inkml:trace>
  <inkml:trace contextRef="#ctx0" brushRef="#br0" timeOffset="36271.0746">22430 3477 12267,'20'40'1025,"1"-21"128,-21 22 449,20 18-577,-20-19-161,0 19-319,0 1-417,0-1-416,20-19-289,-20 20-640,19-40-1409,1 19-2884</inkml:trace>
  <inkml:trace contextRef="#ctx0" brushRef="#br0" timeOffset="36632.0948">22610 3875 13484,'0'0'3107,"0"0"-3331,0 0 320,19 0 128,1-21 225,20 21-33,-20 0-384,1-19-128,-3 19-32,-18-20-160,0 20-673,-18-20-609,-3 20 321,-19 0 737,20 20 448,0 0 32,20-1-129,-19 2 193,19-2 193,19 1-65,1 0-160,20 20-160,1-40-1,-3 20-223,3-20 128,-21 0 128,-2 0 160,3-20 288,-21 0 289,0 0-225,0 0-224,0 0-192,-21 1-320,3 19-545,18-21-993,0 21-1057,0-19-3106</inkml:trace>
  <inkml:trace contextRef="#ctx0" brushRef="#br0" timeOffset="36936.1126">22987 3974 10057,'-20'-20'1121,"20"20"-993,-20 0 1474,20-20-930,0 20 33,-19-20-481,19 0-224,0 1 160,19-2 385,1 2-65,0-1-319,-20 20-97,40-20 128,-21 0-96,1 20-96,0 0-96,-20 0-1089,20 20-3011</inkml:trace>
  <inkml:trace contextRef="#ctx0" brushRef="#br0" timeOffset="37281.1323">23305 3854 14830,'20'0'576,"-2"-19"-256,-18 19 257,0 0-545,-18-20-192,-22 40-32,19-20 128,1 19-129,2 2 1,36-2 96,2 1 96,1 0 32,-1 0 0,0-20 0,-2 20-32,-18-20 0,21 20 0,-1-20-64,-20 19 128,20-19 513,-20 20 320,-20-20-289,0 0-255,-19 0-289,-1 0-64,-1 0-641,23 0-2882,-3-20-9898</inkml:trace>
  <inkml:trace contextRef="#ctx0" brushRef="#br0" timeOffset="51446.9426">5518 11505 6181,'0'0'449,"0"0"159,0 0 225,0 0 480,0 0-608,0 0-609,20 0 160,-20 0 97,18 0-1,3 0 64,19 0 129,-20 0-33,19 0-191,21 0-97,19-19-64,0 19-96,21 0 32,-1 0-64,0-21 128,20 21 33,1 0-97,-1 0 32,-1-19-32,1 19-96,-19 0 32,-21 19-64,-19-19-64,-20 0-32,-21 0-96,1 21-257,-20-21-95,0 0-1,0 0 161,0 0 255,0 0 65,0 0 96,0 0-64,-20 0-993,20-21-3139</inkml:trace>
  <inkml:trace contextRef="#ctx0" brushRef="#br0" timeOffset="52536.0049">10936 11526 11178,'-19'0'449,"19"0"-353,19 0 128,21 0 673,1 0 160,38 0-32,0 0-353,40 0-191,1 0 31,18 0 65,1 0-129,1 0 65,-2 0-257,-19-21 0,-20 21-288,-38 0-192,-2 0-513,-39 0-416,0 0-1153,-20 21-1570,-20-21-6149</inkml:trace>
  <inkml:trace contextRef="#ctx0" brushRef="#br0" timeOffset="53142.0395">15959 11526 6470,'-40'0'1986,"21"0"-673,-21 0 384,20 0-191,0 0-33,20 0-288,0 0-416,0 0-353,20 0 321,20 0-256,-1 0-353,42 0 0,-2 0-128,0 0-32,0 0 0,20 0 0,-18 0-64,-2 0-705,-41 0-2530,23 0-4549</inkml:trace>
  <inkml:trace contextRef="#ctx0" brushRef="#br0" timeOffset="53762.075">20088 11486 10570,'0'0'1473,"0"0"-1313,20 0 160,20 0 769,-1 0-320,21 0-673,-19 19-993,18-19-4035</inkml:trace>
  <inkml:trace contextRef="#ctx0" brushRef="#br1" timeOffset="58068.3213">17964 1629 10730,'-59'20'897,"39"-20"736,0 0 33,20 0-385,-19 0-224,19 0-769,0 0 0,39 0 161,-19 0-161,39 0-160,21 0-32,20 0-32,-1 20 32,19-20 33,-19 0-97,20 0 32,1-20-192,-21 20-321,-20-20-127,2 20-417,-23-20-705,-17 20-544,-2 0-321,-39-20-832,0 20-2690</inkml:trace>
  <inkml:trace contextRef="#ctx0" brushRef="#br1" timeOffset="58306.3349">18858 1490 3747,'-80'-60'4036,"61"60"-1730,-1-20-865,20 20-928,0 0 640,39 0 288,-19 0-576,40 0-384,-1 20-65,20 1-64,-18-2 193,18 1-97,-20 0-63,1 20-321,-1-20-32,-39-1-32,0 1 160,-20 0 192,0 20-31,-20-20-65,-40 19-128,21-19-64,-21 20-96,-19 0-192,-1 0-1474,-19 39-2306</inkml:trace>
  <inkml:trace contextRef="#ctx0" brushRef="#br0" timeOffset="77186.4144">8097 10770 8680,'0'0'1089,"-18"-20"-288,18 20 480,0 0 0,0 0 64,-20 0-608,20 0-449,-20 0-288,-1 20-64,1 20 0,20-20 64,-18 39 0,18-19 0,18 0 64,2 0-32,21-1 32,-3-18 0,3 18 96,-1-39 481,19 0 416,0 0-128,-19-20-192,0-20-289,-1 20-192,-19-39-32,1 19-95,-21 0 95,-21 0 64,1 1-96,-19-1-160,-1 20-64,0 0 0,1 1-64,19 19-224,-20 0-417,40 0-896,-19 19-706,19 21-1889</inkml:trace>
  <inkml:trace contextRef="#ctx0" brushRef="#br0" timeOffset="77382.4259">8634 10969 12908,'0'0'1569,"0"0"-1024,0 0 832,0 0-672,20 0-737,-20 0-1314,0 0-1696,0 0-3108</inkml:trace>
  <inkml:trace contextRef="#ctx0" brushRef="#br0" timeOffset="77713.4442">8911 10849 10409,'-18'0'1185,"18"0"-832,-20 0 1216,-1 0 225,1 0-737,20 20-833,-20 0-128,20 0-32,0 0-64,0 0-32,20 19 0,21-18-128,-21-2-64,19 1 32,1-20 160,-20 21 64,-1-21 32,21-21 0,-20 1 96,0 1 32,-20-2 96,0 2-191,0-21-1,-20 20-128,0 0-225,0 0-31,0 0-160,-19 1-449,39 19-673,-20 0-1473</inkml:trace>
  <inkml:trace contextRef="#ctx0" brushRef="#br0" timeOffset="78066.4651">9190 10830 9352,'19'0'801,"-19"0"-545,20 19 321,-20 1-193,0 0-320,0 20-448,20 0-705,0 0 416,1-21 545,-3 1-96,23 1 160,-21-2 672,0-19 1058,-2 0 352,3-19-32,-1-2-321,-20-18-287,0 18-385,0-18-96,0 19-385,-20-20-128,-1 20-223,-17 0-161,-3 1-193,3 19-319,17 0-481,1 0-897,20 0-2754,0 19-6567</inkml:trace>
  <inkml:trace contextRef="#ctx0" brushRef="#br0" timeOffset="78434.4861">9527 10711 12908,'20'-41'2082,"-20"22"-897,20-1 544,0 20-672,0-20-608,19 20-321,-19 0-160,21 20-32,-23 0 64,2-1-192,1 22-225,-21-22 129,0 21 128,0-20 32,-21 0 192,1 19-64,2-19-32,18 0 64,0 0-32,18 0 0,23 0 96,-1 0-128,-1-1-32,1 2 64,-20-2 0,-1 1-32,-19 1 64,-19-2 128,-21 1-64,-19 0 288,-22 0-191,22 0-97,-20 0-96,19-20-64,1 19-897,19-19-2787,19 0-10025</inkml:trace>
  <inkml:trace contextRef="#ctx0" brushRef="#br0" timeOffset="79047.5212">12922 10730 9416,'-40'0'2755,"1"0"-2723,19 20 32,0 0 288,0 0-63,-1 20-129,21-21-32,0 21 224,21-20 289,19 20-129,0-20-159,-1-1 63,21 2 353,-21-21 224,22 0-96,-43-21-65,23 2-31,-41-1-64,0 0-96,0-20-385,-21 20 32,-17-19-32,-3-1-160,21 20-160,-19 0-320,19 20-737,0 0-801,20 0-1922,20 20-3074</inkml:trace>
  <inkml:trace contextRef="#ctx0" brushRef="#br0" timeOffset="79199.5299">13359 10929 11723,'0'20'6085,"0"-20"-5156,-20 0 352,20-20-159,0 20-962,0 0-417,0 0-1921,0 0-1345,20 0-1538</inkml:trace>
  <inkml:trace contextRef="#ctx0" brushRef="#br0" timeOffset="79501.5471">13677 10849 13676,'-20'-19'0,"0"19"65,0 0 607,-1 0 1,1 19-353,2 1-288,18 0-32,0 20 96,0-20-32,18 19 32,23-18 32,-1-2 321,-1-19 320,1 20 127,19-20 129,-39-20-96,20 1-64,-40-2-32,21-18-192,-42 19-289,21-20-224,-40 0-128,20 21-96,-19-1-673,19 0-768,0 20-1250,0-20-3427</inkml:trace>
  <inkml:trace contextRef="#ctx0" brushRef="#br0" timeOffset="79862.5679">13894 10730 13676,'40'0'1666,"1"0"-417,-2 0 609,1 0-577,19 0-192,-19 0-608,-1 0-417,1 0-96,-20 20-32,-20 0-641,0 0-224,-20 20 32,0-1 193,0-19 127,1 20 289,19-20 224,0 19 64,0-18 64,39-2 0,-19 1 64,0 1 64,19-21-160,-19 19 0,0-19-96,1 20 64,-21-20 64,-21 20 160,1-20 33,-19 20 127,-21 0-32,1-20-95,-1 20-97,1-20-64,18 19-96,-18-19-481,39 0-1665,0 20-9929</inkml:trace>
  <inkml:trace contextRef="#ctx0" brushRef="#br0" timeOffset="80410.5992">17547 10790 3779,'20'0'801,"-20"0"2274,0 20-160,-20-20-1442,1 39-544,-1-19-257,20 20-351,-20-20 127,20 20-31,20-21-161,19 21 96,1-40 193,0 20 384,19-20-1,0 0-31,-18-20-192,-1 1-32,-20-21 31,-20 20-255,-20-20-129,0 20 128,-21-20-63,-18 21-289,-1 19-192,1 0 0,0 0-449,19 0-480,20 19-1025,20 1-1121,20 0-1826</inkml:trace>
  <inkml:trace contextRef="#ctx0" brushRef="#br0" timeOffset="80562.6079">18083 10949 14894,'0'20'928,"-20"-20"-351,20 0 672,0 0-961,0 0-384,0 0-1281,0 0-1249,20 0-866</inkml:trace>
  <inkml:trace contextRef="#ctx0" brushRef="#br0" timeOffset="80937.6293">18282 10670 12716,'40'-19'1729,"-1"-1"-640,1 20 1057,0 0-929,-1 0-640,1 0-513,-1 20-128,-19-1 128,0 2-256,-20 18 0,21-19-1,-21 0-95,0 0 32,0 0 64,0 0-289,0 19 65,20-19 64,0 0 95,-20 0 161,19 20 64,1-40 128,0 19 129,-20 2 95,20-21 0,-20 19 257,0-19-193,-20 0 257,20 20-97,-20-20-256,0 21-63,-19-21-97,-2 0-96,1 19-385,1 1-896,-1-20-1665,-19 20-4614</inkml:trace>
  <inkml:trace contextRef="#ctx0" brushRef="#br0" timeOffset="84394.8271">6668 11783 3171,'0'0'3683,"0"0"-3811,0 20 160,0-20 160,0 0 673,20 20 256,-20 0-384,20 0-1,0 0-63,19-1 96,-19 2-1,21-2 1,18 21 96,1 0-320,19-20-97,0 19-192,41 1-128,-21-20 32,40-20 129,-21 0 63,22 0 32,-1-20 289,-1-20-128,2 1-97,-21-21 32,19 1 1,-39-1-129,-18 20-160,-42-19-95,1 19-33,-20 0-64,-20 20 64,0 1-96,0-1-32,-40 0-161,20 20-287,0-20-1,1 20-640,-1 0-1089,0 0-1762,-1 0-5348</inkml:trace>
  <inkml:trace contextRef="#ctx0" brushRef="#br0" timeOffset="84682.8434">8395 11585 11562,'-19'0'2050,"19"0"-1505,0-20 512,19 20 288,21 0-448,19 0-673,2 0-96,18 0 129,0 0 351,2 0-191,-23 0-161,1 0-128,-18 20-192,-41-20 32,20 20-32,-20 20-32,-20-21 160,0 1-96,-1 20 64,3-20-64,-2 19 32,20-19 0,0 20-224,20-20-833,-2 0-993,-18-1-2691</inkml:trace>
  <inkml:trace contextRef="#ctx0" brushRef="#br0" timeOffset="85489.8897">7265 12379 5252,'-40'0'8937,"19"0"-8361,1 0-543,20 0 31,0 0 224,0 0-64,20 20-160,1-20-96,-1 20-32,18-20-32,3 19 96,-1 2-128,-21-21-96,21 20 63,-20-20 97,-20 20 64,20-1-160,-20 2-64,0-2-96,0 1 128,0 0 127,0 0 33,19-20 129,1 20 159,-20-1 128,20 1-160,0-20-128,-20 20 225,0-20 63,0 20-96,-20-20 97,0 0-225,-19 20-224,-1-20-160,0 0 31,1 20 33,-1-20-769,1 0-1249,39 19-3331</inkml:trace>
  <inkml:trace contextRef="#ctx0" brushRef="#br0" timeOffset="85750.9046">7761 12539 13676,'0'19'193,"19"-19"575,-19 20 706,20-20-513,0 20-417,20 0-288,-1 0-192,-19-1-64,20 1-64,-1 0-224,2 0-288,-1-20-449,-22 20-609,3-20-1121,-1 0-2562</inkml:trace>
  <inkml:trace contextRef="#ctx0" brushRef="#br0" timeOffset="85893.9121">8097 12578 10057,'-38'0'1666,"18"0"-802,-1 20 802,1 20 0,2-1-481,-23 1-897,21 0-929,-19-1-1697,19 2-3812</inkml:trace>
  <inkml:trace contextRef="#ctx0" brushRef="#br0" timeOffset="87899.0275">9407 11863 7110,'0'-20'1698,"0"20"-353,-18-20 64,18 20 1,0 0-321,0 0-256,0 20-513,0-20 321,0 40-97,18-21-192,3 21-95,19 20-193,0-20-64,19-1 96,20 21-64,0-20 32,21 19 32,-1-19-64,0-1 64,-18 2 0,-2-22 32,20-19 32,0 20 1,20-20 63,40 0 0,0-39 0,-1-2 193,-18 2-1,-41-1 32,-20-19-159,-38 19-161,-3 0-64,-18 20-128,-20-19-160,-20 19-289,20 0-416,-20 20 64,-19 0-736,19 0-1762,20 0-5798</inkml:trace>
  <inkml:trace contextRef="#ctx0" brushRef="#br0" timeOffset="88209.0451">11116 11942 1889,'0'0'11019,"0"0"-10731,19-19 32,1 19 929,40 0-95,-21 0-610,42 0-416,-23 0 0,1 0 417,2 0 127,-2 0-255,-19 0-289,-20 0 64,-20 19-160,0 0 0,-20-19 96,20 41 33,-20-21-129,0 0 128,20 19-128,0 1-64,0-20-32,0 0-32,20 19-417,0-19-384,0 0-768,-20 0-1955,19-20-8615</inkml:trace>
  <inkml:trace contextRef="#ctx0" brushRef="#br0" timeOffset="88931.0864">10122 12677 13708,'-39'-20'1346,"19"1"-449,0 19-161,0 0 1,20-20 0,-19 20-289,19 0-480,19 0 96,-19 20-64,40-20-128,-20 19-256,19 1-33,1-20-31,1 20-33,-2 0 129,-19 0 256,0 19 64,-20-19 64,0 1 32,0-1-32,-20-1 0,20 20 0,0-18-96,0 19 128,0-20-64,20-1 0,0 1 32,-20-20-32,19 20 64,-19-20 513,0 0-225,0 0-320,-39 0 32,-1 0-160,1 0-384,-22 0-770,23 0-1344,-23 0-1826</inkml:trace>
  <inkml:trace contextRef="#ctx0" brushRef="#br0" timeOffset="89206.1023">10559 12916 12203,'0'0'1505,"21"20"-1152,-1-20 832,0 0 160,-2 20-384,23 0-801,-1-1-64,-21 1-288,21 0-160,0 0-257,-1 0-288,-19-20-448,0 20-417,0-20-319,-1 0-898,1 0-2819</inkml:trace>
  <inkml:trace contextRef="#ctx0" brushRef="#br0" timeOffset="89364.1113">10976 12916 11659,'-20'0'1569,"0"20"-512,-19 0 1185,-1 19-448,1-19-897,-1 20-929,-19 0-321,19-20-672,-1 19-928,3 1-1763,18 0-7879</inkml:trace>
  <inkml:trace contextRef="#ctx0" brushRef="#br0" timeOffset="90308.1653">9389 13015 2466,'0'20'1217,"0"-20"-320,-20 0-32,20 0 32,-20 0-1,20 0-287,0 0-97,-21 0 225,21 0 416,-20 0 96,20 0-224,0 0-256,-18 0 32,18-20 96,0 20-449,0-20-256,18 20-96,2-19 0,1-21 65,-1 20 95,18-20-32,-17 20-96,19-19-96,-20 18 32,0 1-96,-1 1 0,-19 19-192,0 0 128,0 0 64,0 19-32,0 22-192,0-21-33,0 19 129,0-20 96,20 22 160,0-21 96,0-20 257,0 0 31,-1 0-63,1-20 63,0 0-96,-20-1-191,21 2-33,-21-20-192,0 19-289,0-1-447,0 1-866,-21 20-1152,21 0-3172</inkml:trace>
  <inkml:trace contextRef="#ctx0" brushRef="#br0" timeOffset="90662.1856">9369 13294 13869,'-20'39'480,"20"-39"-736,0 0 192,0-20-64,20 1 96,0-2-225,-2 1-319,3 1 256,-1-1 320,0 0-32,0 20 32,0 0-33,-1 0-31,-19 0 32,0 20 64,0 19 32,0-19 129,0 1 63,0 18 256,20-19 353,-20-20 256,20 19 64,0-19-320,0-19-192,-1-1-225,21 0-63,-19-20-129,-1 1-224,-2 19-416,2-20-673,-20 20-737,0 0-2018,0 20-8582</inkml:trace>
  <inkml:trace contextRef="#ctx0" brushRef="#br0" timeOffset="94916.4289">12266 12042 8327,'-18'0'2243,"18"0"-1186,0 0-737,0 0 449,18 39 127,2-19-31,1 0-288,-1 20-193,19-1 97,1 1-65,0 0 32,39-20-127,-20-1-129,20 1-128,20-20 128,-18 0-32,-2 0 64,20-39-95,-20 19-33,0 0-64,-18 0 0,-22-20-32,1 21-289,-20-21 97,-20 20-192,0 0-769,-20 0-1602,0 1-1953</inkml:trace>
  <inkml:trace contextRef="#ctx0" brushRef="#br0" timeOffset="95161.4422">13021 11902 12363,'59'0'160,"-18"0"-96,17-19-32,3 19 289,-2 0 1088,1-20-192,-1 20-288,0 0 96,2 0-352,-23 20-673,-18-1-32,-20 21-96,0-21 128,0 22-97,-20-1-95,2-1 64,18 1 128,-20 0-96,20-20 32,0 19-641,0-19-1281,0 0-2530</inkml:trace>
  <inkml:trace contextRef="#ctx0" brushRef="#br0" timeOffset="95695.4734">12744 12737 17680,'-61'-20'321,"41"20"-353,2 0-417,18 0 385,18 0 96,22 0-256,1 0 416,-2 20-480,1-20-129,0 20 65,-21-20 96,21 19 192,-20 1 32,-20 1-32,0-1 0,0-1-97,0 1 33,0-1 64,0 22 32,-20-21 0,20 0 32,0-1 64,20 1 128,-20 0-31,20 0 31,-20 0 320,0 0 161,0 0-289,-20-20-128,0 19-191,-20-19-97,1 20-1,-1-20-383,20 0-353,-19 0-768,19 0-1410,20 0-3299</inkml:trace>
  <inkml:trace contextRef="#ctx0" brushRef="#br0" timeOffset="95897.485">13240 12956 15983,'20'0'224,"-20"20"-288,19-1 256,-19 1 352,40 0 417,-20 0-576,19 0-289,-19 0-545,41 0 33,-23-20-545,-18 19-1249,21-19-2018</inkml:trace>
  <inkml:trace contextRef="#ctx0" brushRef="#br0" timeOffset="96034.4921">13657 13015 11370,'-40'-39'2755,"19"39"-1826,-17 19 352,-3 1-288,21 0-577,-18 20-224,-3 0-576,21-1-1730,0-19-5253</inkml:trace>
  <inkml:trace contextRef="#ctx0" brushRef="#br0" timeOffset="96828.5383">14451 12002 10473,'-20'0'1794,"20"0"-673,-21 0-320,21 0 128,0 0-64,0 0-353,21 20-31,-1 20-129,0-1-224,39 21-64,-19-21 32,39 1 0,-20 0-64,22-20 193,18-1-161,0 1 256,0-20-160,19 0 128,-17-20 1,17 1-225,-19-21 0,0 20 0,-18-20 32,-2 1-96,-40-1-160,1 20-32,-40 0-545,20-19-576,-20 39-833,-20-20-577,0 0-3491</inkml:trace>
  <inkml:trace contextRef="#ctx0" brushRef="#br0" timeOffset="97101.5539">15682 11863 11050,'20'20'1153,"-2"-40"-865,3 20 929,-1 0 225,39-20-193,-19 20-384,39 0-289,-18 0-191,-3 0-257,-17 0-128,-3 20-64,-38 0 64,0 20 0,0-2-128,-18-17 160,-2 19-64,-21 0 0,21-1-385,0-19-31,2 20-641,18-20-1281,0-1-4036</inkml:trace>
  <inkml:trace contextRef="#ctx0" brushRef="#br0" timeOffset="97699.5881">15026 12976 12267,'-20'19'1602,"20"-19"-1602,0 0 384,0 0 513,0 0 160,20-19-481,-20-1-351,20 0 31,0 0 192,19-1-352,-19-18-64,0 20-64,0-1-96,1-1 0,-3 21-32,-18 0-96,0 0 32,0 0 191,0 41-63,0-22 96,0 1-32,0 20 64,0-20-64,20 0 257,0-20 319,1 0 65,-1 0-385,19 0 160,-19-20-160,0 0-127,0-1-194,0 2-191,-20-1-320,19 20-578,-19-19-1760,0 19-2564</inkml:trace>
  <inkml:trace contextRef="#ctx0" brushRef="#br0" timeOffset="97996.6051">15105 13115 9224,'-39'79'6695,"39"-59"-6439,-20 19-160,20-39 96,0 20 0,0-20-160,20 0-128,0-20-64,-1 1 160,21 19 64,-20-40 32,19 20 32,-19 0-96,0 0 32,1 1 0,-1 19-64,-20-20-96,0 20 96,0 0 0,0 20-96,20-1-384,-20 1-193,19 0-63,1-20-225,0 20-32,0-20-385,19 20-1632,-19-20-3717</inkml:trace>
  <inkml:trace contextRef="#ctx0" brushRef="#br0" timeOffset="98393.6278">15662 12895 9032,'0'-58'4356,"0"38"-2946,0-1-418,0 1 97,20 1-384,0 19-320,-2-20-225,3 20-192,19 0-32,-20 0-97,19 0-159,-39 0-96,20 20-33,-20-1 97,0 1 0,0 21 31,-20-22 97,0 1 128,20 20-32,0-20 128,0 0-32,0 0 32,20-20 32,0 19 64,-20 1 32,20-20 0,0 20 32,-1 0-96,-19 0-32,20-20 65,-20 20-33,-20-20 96,1 20 96,-1-20 96,0 19-31,0 1-129,-19-20-128,19 20-128,0-20-96,0 20-449,20-20-768,0 0-961,0 0-2467</inkml:trace>
  <inkml:trace contextRef="#ctx0" brushRef="#br0" timeOffset="98595.6393">16058 12956 13196,'21'0'3940,"-21"0"-3716,0 0 96,20 0 1090,0 20-161,19-1-737,-19 1-191,20 0-161,-1 0-160,1 0-513,-1 0-576,-19 0-897,20-20-1185,-19 19-1537</inkml:trace>
  <inkml:trace contextRef="#ctx0" brushRef="#br0" timeOffset="98745.6479">16435 12976 8359,'0'-60'3876,"0"60"-2018,-18-21-161,-3 42-511,1-1 31,0 0-32,-19 19-384,-21 21-513,21 0-576,-1-21-1506,20 21-3107</inkml:trace>
  <inkml:trace contextRef="#ctx0" brushRef="#br0" timeOffset="108248.1914">5577 11902 11562,'-21'40'641,"3"-21"-609,-2 22 449,0-1 287,-1 19-159,1 1-257,2 19-288,-3-19-96,1-21-288,0 1 32,20 0-193,0-21-544,-20 2-704,20 19-1186</inkml:trace>
  <inkml:trace contextRef="#ctx0" brushRef="#br0" timeOffset="108680.2161">5239 12141 8007,'-19'20'32,"19"-20"-1089,0 0 1313,0-20 1186,19 20 31,-19 0-480,0-20-192,20 20-97,-20 0 33,0-20-288,20 20-65,0-20-224,0 1-96,19-1-96,21 0 0,-21 0-96,2-21 32,-1 22 32,-1 0 128,1 19-32,-20-21 224,-1 21 321,1 0 31,0 21-127,-20-21-193,20 19-64,0 0-96,-1 2-64,1-1-192,0 0-384,-20 0-289,20 0-704,19-1-1186,-39 1-7943</inkml:trace>
  <inkml:trace contextRef="#ctx0" brushRef="#br0" timeOffset="110119.2984">20744 11883 11979,'0'-20'2530,"0"20"-1505,0 20-160,0 20 256,20-2-256,0 3-96,-2 19-481,3-1 288,-1 1-127,0-1-33,19 1-159,1 0-97,-20-1-224,19-19 64,-19-20-129,-20 0-415,20-1-97,0 2-384,1 18-256,-1-19-801,-20-20-1025,0 20-2178</inkml:trace>
  <inkml:trace contextRef="#ctx0" brushRef="#br0" timeOffset="110415.3154">20545 12260 15054,'-59'-20'1249,"59"20"-801,0-20-448,0 0 225,39-19 351,-19-1-31,0 0-65,19 1-288,1-1-32,1-1-224,-23 3 321,23-22-321,-21 40-33,0 0 162,-2 20-258,23 0 97,-21 20 128,0 20-320,-1 0 384,21 19 96,0-19-96,-1 19-288,22-19-256,-23 0-449,23-20-1601,-22-1-3652</inkml:trace>
  <inkml:trace contextRef="#ctx0" brushRef="#br0" timeOffset="114122.5274">17071 12022 3747,'0'0'2883,"0"-20"-1858,0 20-417,0 0 33,20 20 1089,0 0-353,0 0-96,-1 19-384,1 1-321,0 19-287,20-19-1,-21 20-128,21-21-128,-19 1 0,17 0-32,-18-21-64,1 2-320,-1-1-481,-20-20-288,20 0-833,-20 0-1121,19 0-1185</inkml:trace>
  <inkml:trace contextRef="#ctx0" brushRef="#br0" timeOffset="114525.5505">16951 12280 8231,'-18'20'641,"18"-20"160,0 0-321,0 0 321,0-20 128,0 20 128,0-20-353,0 0-383,0 0-1,18 0-96,3-19-160,-1-1-64,0 0 64,0 21-160,-1-21 96,-19 20-96,20 0 320,-20 20-128,0 0-96,0 0-32,20 20 64,0-20 65,0 20-1,-1 0-96,21 0 96,0-1-32,-1 1-32,22 0-513,-23 0-1216,3-20-2307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4/19/2014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86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69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37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34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67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41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21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72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50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Pop-up Quiz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21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Pop-up Quiz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21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Pop-up Quiz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21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45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29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35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.oschina.net/samuel/ml.git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github.com/sunzuolei/ml.git" TargetMode="External"/><Relationship Id="rId2" Type="http://schemas.openxmlformats.org/officeDocument/2006/relationships/hyperlink" Target="https://www.coursera.org/course/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.oschina.net/samuel/ml" TargetMode="External"/><Relationship Id="rId5" Type="http://schemas.openxmlformats.org/officeDocument/2006/relationships/hyperlink" Target="https://github.com/sunzuolei/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6" Type="http://schemas.microsoft.com/office/2007/relationships/hdphoto" Target="../media/hdphoto1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34.png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42.xml"/><Relationship Id="rId12" Type="http://schemas.openxmlformats.org/officeDocument/2006/relationships/image" Target="../media/image3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32.png"/><Relationship Id="rId5" Type="http://schemas.openxmlformats.org/officeDocument/2006/relationships/tags" Target="../tags/tag11.xml"/><Relationship Id="rId10" Type="http://schemas.openxmlformats.org/officeDocument/2006/relationships/image" Target="../media/image31.png"/><Relationship Id="rId4" Type="http://schemas.openxmlformats.org/officeDocument/2006/relationships/tags" Target="../tags/tag10.xml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3.xml"/><Relationship Id="rId6" Type="http://schemas.openxmlformats.org/officeDocument/2006/relationships/image" Target="../media/image13.emf"/><Relationship Id="rId5" Type="http://schemas.openxmlformats.org/officeDocument/2006/relationships/customXml" Target="../ink/ink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slideLayout" Target="../slideLayouts/slideLayout42.xml"/><Relationship Id="rId7" Type="http://schemas.openxmlformats.org/officeDocument/2006/relationships/customXml" Target="../ink/ink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tags" Target="../tags/tag18.xml"/><Relationship Id="rId7" Type="http://schemas.openxmlformats.org/officeDocument/2006/relationships/image" Target="../media/image36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37.png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41.png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../media/image40.png"/><Relationship Id="rId2" Type="http://schemas.openxmlformats.org/officeDocument/2006/relationships/tags" Target="../tags/tag20.xml"/><Relationship Id="rId16" Type="http://schemas.openxmlformats.org/officeDocument/2006/relationships/image" Target="../media/image44.png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39.png"/><Relationship Id="rId5" Type="http://schemas.openxmlformats.org/officeDocument/2006/relationships/tags" Target="../tags/tag23.xml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tags" Target="../tags/tag22.xml"/><Relationship Id="rId9" Type="http://schemas.openxmlformats.org/officeDocument/2006/relationships/notesSlide" Target="../notesSlides/notesSlide8.xml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tags" Target="../tags/tag38.xml"/><Relationship Id="rId18" Type="http://schemas.openxmlformats.org/officeDocument/2006/relationships/slideLayout" Target="../slideLayouts/slideLayout42.xml"/><Relationship Id="rId26" Type="http://schemas.openxmlformats.org/officeDocument/2006/relationships/image" Target="../media/image49.png"/><Relationship Id="rId3" Type="http://schemas.openxmlformats.org/officeDocument/2006/relationships/tags" Target="../tags/tag28.xml"/><Relationship Id="rId21" Type="http://schemas.openxmlformats.org/officeDocument/2006/relationships/image" Target="../media/image46.png"/><Relationship Id="rId34" Type="http://schemas.openxmlformats.org/officeDocument/2006/relationships/image" Target="../media/image24.png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tags" Target="../tags/tag42.xml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0" Type="http://schemas.openxmlformats.org/officeDocument/2006/relationships/image" Target="../media/image45.png"/><Relationship Id="rId29" Type="http://schemas.openxmlformats.org/officeDocument/2006/relationships/image" Target="../media/image52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image" Target="../media/image43.png"/><Relationship Id="rId28" Type="http://schemas.openxmlformats.org/officeDocument/2006/relationships/image" Target="../media/image51.png"/><Relationship Id="rId10" Type="http://schemas.openxmlformats.org/officeDocument/2006/relationships/tags" Target="../tags/tag35.xml"/><Relationship Id="rId19" Type="http://schemas.openxmlformats.org/officeDocument/2006/relationships/notesSlide" Target="../notesSlides/notesSlide9.xml"/><Relationship Id="rId31" Type="http://schemas.openxmlformats.org/officeDocument/2006/relationships/image" Target="../media/image54.png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image" Target="../media/image42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26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59.png"/><Relationship Id="rId11" Type="http://schemas.openxmlformats.org/officeDocument/2006/relationships/image" Target="../media/image29.png"/><Relationship Id="rId5" Type="http://schemas.openxmlformats.org/officeDocument/2006/relationships/image" Target="../media/image58.png"/><Relationship Id="rId10" Type="http://schemas.microsoft.com/office/2007/relationships/hdphoto" Target="../media/hdphoto1.wdp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47.xml"/><Relationship Id="rId7" Type="http://schemas.openxmlformats.org/officeDocument/2006/relationships/image" Target="../media/image58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2.xml"/><Relationship Id="rId10" Type="http://schemas.openxmlformats.org/officeDocument/2006/relationships/image" Target="../media/image35.png"/><Relationship Id="rId4" Type="http://schemas.openxmlformats.org/officeDocument/2006/relationships/tags" Target="../tags/tag48.xml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tags" Target="../tags/tag50.xml"/><Relationship Id="rId16" Type="http://schemas.openxmlformats.org/officeDocument/2006/relationships/image" Target="../media/image70.png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65.png"/><Relationship Id="rId5" Type="http://schemas.openxmlformats.org/officeDocument/2006/relationships/tags" Target="../tags/tag53.xml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tags" Target="../tags/tag52.xml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58.xml"/><Relationship Id="rId7" Type="http://schemas.openxmlformats.org/officeDocument/2006/relationships/image" Target="../media/image72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customXml" Target="../ink/ink4.xml"/><Relationship Id="rId3" Type="http://schemas.openxmlformats.org/officeDocument/2006/relationships/tags" Target="../tags/tag63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78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77.png"/><Relationship Id="rId5" Type="http://schemas.openxmlformats.org/officeDocument/2006/relationships/tags" Target="../tags/tag65.xml"/><Relationship Id="rId15" Type="http://schemas.openxmlformats.org/officeDocument/2006/relationships/image" Target="../media/image79.png"/><Relationship Id="rId10" Type="http://schemas.openxmlformats.org/officeDocument/2006/relationships/image" Target="../media/image76.png"/><Relationship Id="rId4" Type="http://schemas.openxmlformats.org/officeDocument/2006/relationships/tags" Target="../tags/tag64.xml"/><Relationship Id="rId9" Type="http://schemas.openxmlformats.org/officeDocument/2006/relationships/image" Target="../media/image59.png"/><Relationship Id="rId14" Type="http://schemas.openxmlformats.org/officeDocument/2006/relationships/image" Target="../media/image65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image" Target="../media/image58.png"/><Relationship Id="rId18" Type="http://schemas.openxmlformats.org/officeDocument/2006/relationships/image" Target="../media/image81.png"/><Relationship Id="rId3" Type="http://schemas.openxmlformats.org/officeDocument/2006/relationships/tags" Target="../tags/tag68.xml"/><Relationship Id="rId21" Type="http://schemas.openxmlformats.org/officeDocument/2006/relationships/image" Target="../media/image65.emf"/><Relationship Id="rId7" Type="http://schemas.openxmlformats.org/officeDocument/2006/relationships/tags" Target="../tags/tag72.xml"/><Relationship Id="rId12" Type="http://schemas.openxmlformats.org/officeDocument/2006/relationships/notesSlide" Target="../notesSlides/notesSlide14.xml"/><Relationship Id="rId17" Type="http://schemas.openxmlformats.org/officeDocument/2006/relationships/image" Target="../media/image80.png"/><Relationship Id="rId2" Type="http://schemas.openxmlformats.org/officeDocument/2006/relationships/tags" Target="../tags/tag67.xml"/><Relationship Id="rId16" Type="http://schemas.openxmlformats.org/officeDocument/2006/relationships/image" Target="../media/image77.png"/><Relationship Id="rId20" Type="http://schemas.openxmlformats.org/officeDocument/2006/relationships/customXml" Target="../ink/ink5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slideLayout" Target="../slideLayouts/slideLayout42.xml"/><Relationship Id="rId5" Type="http://schemas.openxmlformats.org/officeDocument/2006/relationships/tags" Target="../tags/tag70.xml"/><Relationship Id="rId15" Type="http://schemas.openxmlformats.org/officeDocument/2006/relationships/image" Target="../media/image76.png"/><Relationship Id="rId10" Type="http://schemas.openxmlformats.org/officeDocument/2006/relationships/tags" Target="../tags/tag75.xml"/><Relationship Id="rId19" Type="http://schemas.openxmlformats.org/officeDocument/2006/relationships/image" Target="../media/image78.png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7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13" Type="http://schemas.openxmlformats.org/officeDocument/2006/relationships/image" Target="../media/image89.png"/><Relationship Id="rId3" Type="http://schemas.openxmlformats.org/officeDocument/2006/relationships/tags" Target="../tags/tag79.xml"/><Relationship Id="rId7" Type="http://schemas.openxmlformats.org/officeDocument/2006/relationships/slideLayout" Target="../slideLayouts/slideLayout42.xml"/><Relationship Id="rId12" Type="http://schemas.openxmlformats.org/officeDocument/2006/relationships/image" Target="../media/image88.png"/><Relationship Id="rId2" Type="http://schemas.openxmlformats.org/officeDocument/2006/relationships/tags" Target="../tags/tag78.xml"/><Relationship Id="rId16" Type="http://schemas.openxmlformats.org/officeDocument/2006/relationships/image" Target="../media/image54.emf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87.png"/><Relationship Id="rId5" Type="http://schemas.openxmlformats.org/officeDocument/2006/relationships/tags" Target="../tags/tag81.xml"/><Relationship Id="rId15" Type="http://schemas.openxmlformats.org/officeDocument/2006/relationships/customXml" Target="../ink/ink6.xml"/><Relationship Id="rId10" Type="http://schemas.openxmlformats.org/officeDocument/2006/relationships/image" Target="../media/image86.png"/><Relationship Id="rId4" Type="http://schemas.openxmlformats.org/officeDocument/2006/relationships/tags" Target="../tags/tag80.xml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tags" Target="../tags/tag95.xml"/><Relationship Id="rId18" Type="http://schemas.openxmlformats.org/officeDocument/2006/relationships/image" Target="../media/image43.png"/><Relationship Id="rId26" Type="http://schemas.openxmlformats.org/officeDocument/2006/relationships/image" Target="../media/image36.png"/><Relationship Id="rId3" Type="http://schemas.openxmlformats.org/officeDocument/2006/relationships/tags" Target="../tags/tag85.xml"/><Relationship Id="rId21" Type="http://schemas.openxmlformats.org/officeDocument/2006/relationships/image" Target="../media/image52.png"/><Relationship Id="rId7" Type="http://schemas.openxmlformats.org/officeDocument/2006/relationships/tags" Target="../tags/tag89.xml"/><Relationship Id="rId12" Type="http://schemas.openxmlformats.org/officeDocument/2006/relationships/tags" Target="../tags/tag94.xml"/><Relationship Id="rId17" Type="http://schemas.openxmlformats.org/officeDocument/2006/relationships/image" Target="../media/image42.png"/><Relationship Id="rId25" Type="http://schemas.openxmlformats.org/officeDocument/2006/relationships/image" Target="../media/image56.png"/><Relationship Id="rId2" Type="http://schemas.openxmlformats.org/officeDocument/2006/relationships/tags" Target="../tags/tag84.xml"/><Relationship Id="rId16" Type="http://schemas.openxmlformats.org/officeDocument/2006/relationships/image" Target="../media/image49.png"/><Relationship Id="rId20" Type="http://schemas.openxmlformats.org/officeDocument/2006/relationships/image" Target="../media/image51.pn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tags" Target="../tags/tag93.xml"/><Relationship Id="rId24" Type="http://schemas.openxmlformats.org/officeDocument/2006/relationships/image" Target="../media/image55.png"/><Relationship Id="rId5" Type="http://schemas.openxmlformats.org/officeDocument/2006/relationships/tags" Target="../tags/tag87.xml"/><Relationship Id="rId15" Type="http://schemas.openxmlformats.org/officeDocument/2006/relationships/notesSlide" Target="../notesSlides/notesSlide17.xml"/><Relationship Id="rId23" Type="http://schemas.openxmlformats.org/officeDocument/2006/relationships/image" Target="../media/image54.png"/><Relationship Id="rId28" Type="http://schemas.openxmlformats.org/officeDocument/2006/relationships/image" Target="../media/image35.png"/><Relationship Id="rId10" Type="http://schemas.openxmlformats.org/officeDocument/2006/relationships/tags" Target="../tags/tag92.xml"/><Relationship Id="rId19" Type="http://schemas.openxmlformats.org/officeDocument/2006/relationships/image" Target="../media/image50.png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53.png"/><Relationship Id="rId27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98.xml"/><Relationship Id="rId7" Type="http://schemas.openxmlformats.org/officeDocument/2006/relationships/image" Target="../media/image35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99.xml"/><Relationship Id="rId9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tags" Target="../tags/tag102.xml"/><Relationship Id="rId7" Type="http://schemas.openxmlformats.org/officeDocument/2006/relationships/image" Target="../media/image92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103.xml"/><Relationship Id="rId9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106.xml"/><Relationship Id="rId7" Type="http://schemas.openxmlformats.org/officeDocument/2006/relationships/image" Target="../media/image50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96.png"/><Relationship Id="rId5" Type="http://schemas.openxmlformats.org/officeDocument/2006/relationships/tags" Target="../tags/tag108.xml"/><Relationship Id="rId10" Type="http://schemas.openxmlformats.org/officeDocument/2006/relationships/image" Target="../media/image95.png"/><Relationship Id="rId4" Type="http://schemas.openxmlformats.org/officeDocument/2006/relationships/tags" Target="../tags/tag107.xml"/><Relationship Id="rId9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09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notesSlide" Target="../notesSlides/notesSlide1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114.xml"/><Relationship Id="rId7" Type="http://schemas.openxmlformats.org/officeDocument/2006/relationships/image" Target="../media/image103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chart" Target="../charts/chart5.xml"/><Relationship Id="rId11" Type="http://schemas.openxmlformats.org/officeDocument/2006/relationships/image" Target="../media/image60.emf"/><Relationship Id="rId5" Type="http://schemas.openxmlformats.org/officeDocument/2006/relationships/notesSlide" Target="../notesSlides/notesSlide20.xml"/><Relationship Id="rId10" Type="http://schemas.openxmlformats.org/officeDocument/2006/relationships/customXml" Target="../ink/ink7.xml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customXml" Target="../ink/ink8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image" Target="../media/image78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102.png"/><Relationship Id="rId5" Type="http://schemas.openxmlformats.org/officeDocument/2006/relationships/tags" Target="../tags/tag119.xml"/><Relationship Id="rId10" Type="http://schemas.openxmlformats.org/officeDocument/2006/relationships/image" Target="../media/image105.png"/><Relationship Id="rId4" Type="http://schemas.openxmlformats.org/officeDocument/2006/relationships/tags" Target="../tags/tag118.xml"/><Relationship Id="rId9" Type="http://schemas.openxmlformats.org/officeDocument/2006/relationships/notesSlide" Target="../notesSlides/notesSlide21.xml"/><Relationship Id="rId14" Type="http://schemas.openxmlformats.org/officeDocument/2006/relationships/image" Target="../media/image62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tags" Target="../tags/tag124.xml"/><Relationship Id="rId7" Type="http://schemas.openxmlformats.org/officeDocument/2006/relationships/notesSlide" Target="../notesSlides/notesSlide22.xml"/><Relationship Id="rId12" Type="http://schemas.openxmlformats.org/officeDocument/2006/relationships/image" Target="../media/image64.emf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slideLayout" Target="../slideLayouts/slideLayout42.xml"/><Relationship Id="rId11" Type="http://schemas.openxmlformats.org/officeDocument/2006/relationships/customXml" Target="../ink/ink9.xml"/><Relationship Id="rId5" Type="http://schemas.openxmlformats.org/officeDocument/2006/relationships/tags" Target="../tags/tag126.xml"/><Relationship Id="rId10" Type="http://schemas.openxmlformats.org/officeDocument/2006/relationships/image" Target="../media/image106.png"/><Relationship Id="rId4" Type="http://schemas.openxmlformats.org/officeDocument/2006/relationships/tags" Target="../tags/tag125.xml"/><Relationship Id="rId9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0.emf"/><Relationship Id="rId4" Type="http://schemas.openxmlformats.org/officeDocument/2006/relationships/customXml" Target="../ink/ink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68.emf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27.xml"/><Relationship Id="rId6" Type="http://schemas.openxmlformats.org/officeDocument/2006/relationships/customXml" Target="../ink/ink1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12.png"/><Relationship Id="rId18" Type="http://schemas.openxmlformats.org/officeDocument/2006/relationships/customXml" Target="../ink/ink12.xml"/><Relationship Id="rId3" Type="http://schemas.openxmlformats.org/officeDocument/2006/relationships/tags" Target="../tags/tag130.xml"/><Relationship Id="rId21" Type="http://schemas.openxmlformats.org/officeDocument/2006/relationships/image" Target="../media/image77.emf"/><Relationship Id="rId7" Type="http://schemas.openxmlformats.org/officeDocument/2006/relationships/tags" Target="../tags/tag134.xml"/><Relationship Id="rId12" Type="http://schemas.openxmlformats.org/officeDocument/2006/relationships/image" Target="../media/image111.png"/><Relationship Id="rId17" Type="http://schemas.openxmlformats.org/officeDocument/2006/relationships/chart" Target="../charts/chart6.xml"/><Relationship Id="rId2" Type="http://schemas.openxmlformats.org/officeDocument/2006/relationships/tags" Target="../tags/tag129.xml"/><Relationship Id="rId16" Type="http://schemas.openxmlformats.org/officeDocument/2006/relationships/image" Target="../media/image115.png"/><Relationship Id="rId20" Type="http://schemas.openxmlformats.org/officeDocument/2006/relationships/customXml" Target="../ink/ink13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110.png"/><Relationship Id="rId5" Type="http://schemas.openxmlformats.org/officeDocument/2006/relationships/tags" Target="../tags/tag132.xml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19" Type="http://schemas.openxmlformats.org/officeDocument/2006/relationships/image" Target="../media/image76.emf"/><Relationship Id="rId4" Type="http://schemas.openxmlformats.org/officeDocument/2006/relationships/tags" Target="../tags/tag131.xml"/><Relationship Id="rId9" Type="http://schemas.openxmlformats.org/officeDocument/2006/relationships/notesSlide" Target="../notesSlides/notesSlide25.xml"/><Relationship Id="rId1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slideLayout" Target="../slideLayouts/slideLayout42.xml"/><Relationship Id="rId7" Type="http://schemas.openxmlformats.org/officeDocument/2006/relationships/chart" Target="../charts/chart7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80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tags" Target="../tags/tag139.xml"/><Relationship Id="rId7" Type="http://schemas.openxmlformats.org/officeDocument/2006/relationships/customXml" Target="../ink/ink15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78.png"/><Relationship Id="rId5" Type="http://schemas.openxmlformats.org/officeDocument/2006/relationships/image" Target="../media/image120.png"/><Relationship Id="rId4" Type="http://schemas.openxmlformats.org/officeDocument/2006/relationships/slideLayout" Target="../slideLayouts/slideLayout4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tags" Target="../tags/tag141.xml"/><Relationship Id="rId16" Type="http://schemas.openxmlformats.org/officeDocument/2006/relationships/image" Target="../media/image125.png"/><Relationship Id="rId20" Type="http://schemas.openxmlformats.org/officeDocument/2006/relationships/image" Target="../media/image39.png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notesSlide" Target="../notesSlides/notesSlide28.xml"/><Relationship Id="rId5" Type="http://schemas.openxmlformats.org/officeDocument/2006/relationships/tags" Target="../tags/tag144.xml"/><Relationship Id="rId15" Type="http://schemas.openxmlformats.org/officeDocument/2006/relationships/image" Target="../media/image124.png"/><Relationship Id="rId10" Type="http://schemas.openxmlformats.org/officeDocument/2006/relationships/slideLayout" Target="../slideLayouts/slideLayout42.xml"/><Relationship Id="rId19" Type="http://schemas.openxmlformats.org/officeDocument/2006/relationships/image" Target="../media/image128.png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image" Target="../media/image12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3" Type="http://schemas.openxmlformats.org/officeDocument/2006/relationships/tags" Target="../tags/tag151.xml"/><Relationship Id="rId21" Type="http://schemas.openxmlformats.org/officeDocument/2006/relationships/image" Target="../media/image137.png"/><Relationship Id="rId7" Type="http://schemas.openxmlformats.org/officeDocument/2006/relationships/tags" Target="../tags/tag155.xml"/><Relationship Id="rId12" Type="http://schemas.openxmlformats.org/officeDocument/2006/relationships/notesSlide" Target="../notesSlides/notesSlide29.xml"/><Relationship Id="rId17" Type="http://schemas.openxmlformats.org/officeDocument/2006/relationships/image" Target="../media/image133.png"/><Relationship Id="rId2" Type="http://schemas.openxmlformats.org/officeDocument/2006/relationships/tags" Target="../tags/tag150.xml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slideLayout" Target="../slideLayouts/slideLayout42.xml"/><Relationship Id="rId5" Type="http://schemas.openxmlformats.org/officeDocument/2006/relationships/tags" Target="../tags/tag153.xml"/><Relationship Id="rId15" Type="http://schemas.openxmlformats.org/officeDocument/2006/relationships/image" Target="../media/image131.png"/><Relationship Id="rId10" Type="http://schemas.openxmlformats.org/officeDocument/2006/relationships/tags" Target="../tags/tag158.xml"/><Relationship Id="rId19" Type="http://schemas.openxmlformats.org/officeDocument/2006/relationships/image" Target="../media/image135.png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3" Type="http://schemas.openxmlformats.org/officeDocument/2006/relationships/tags" Target="../tags/tag161.xml"/><Relationship Id="rId21" Type="http://schemas.openxmlformats.org/officeDocument/2006/relationships/image" Target="../media/image141.png"/><Relationship Id="rId7" Type="http://schemas.openxmlformats.org/officeDocument/2006/relationships/tags" Target="../tags/tag165.xml"/><Relationship Id="rId12" Type="http://schemas.openxmlformats.org/officeDocument/2006/relationships/notesSlide" Target="../notesSlides/notesSlide30.xml"/><Relationship Id="rId17" Type="http://schemas.openxmlformats.org/officeDocument/2006/relationships/image" Target="../media/image133.png"/><Relationship Id="rId2" Type="http://schemas.openxmlformats.org/officeDocument/2006/relationships/tags" Target="../tags/tag160.xml"/><Relationship Id="rId16" Type="http://schemas.openxmlformats.org/officeDocument/2006/relationships/image" Target="../media/image132.png"/><Relationship Id="rId20" Type="http://schemas.openxmlformats.org/officeDocument/2006/relationships/image" Target="../media/image140.png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slideLayout" Target="../slideLayouts/slideLayout42.xml"/><Relationship Id="rId5" Type="http://schemas.openxmlformats.org/officeDocument/2006/relationships/tags" Target="../tags/tag163.xml"/><Relationship Id="rId15" Type="http://schemas.openxmlformats.org/officeDocument/2006/relationships/image" Target="../media/image131.png"/><Relationship Id="rId10" Type="http://schemas.openxmlformats.org/officeDocument/2006/relationships/tags" Target="../tags/tag168.xml"/><Relationship Id="rId19" Type="http://schemas.openxmlformats.org/officeDocument/2006/relationships/image" Target="../media/image139.png"/><Relationship Id="rId4" Type="http://schemas.openxmlformats.org/officeDocument/2006/relationships/tags" Target="../tags/tag162.xml"/><Relationship Id="rId9" Type="http://schemas.openxmlformats.org/officeDocument/2006/relationships/tags" Target="../tags/tag167.xml"/><Relationship Id="rId14" Type="http://schemas.openxmlformats.org/officeDocument/2006/relationships/image" Target="../media/image130.png"/><Relationship Id="rId22" Type="http://schemas.openxmlformats.org/officeDocument/2006/relationships/image" Target="../media/image14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customXml" Target="../ink/ink16.xml"/><Relationship Id="rId3" Type="http://schemas.openxmlformats.org/officeDocument/2006/relationships/tags" Target="../tags/tag171.xml"/><Relationship Id="rId7" Type="http://schemas.openxmlformats.org/officeDocument/2006/relationships/notesSlide" Target="../notesSlides/notesSlide31.xml"/><Relationship Id="rId12" Type="http://schemas.openxmlformats.org/officeDocument/2006/relationships/image" Target="../media/image147.png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46.png"/><Relationship Id="rId5" Type="http://schemas.openxmlformats.org/officeDocument/2006/relationships/tags" Target="../tags/tag173.xml"/><Relationship Id="rId10" Type="http://schemas.openxmlformats.org/officeDocument/2006/relationships/image" Target="../media/image145.png"/><Relationship Id="rId4" Type="http://schemas.openxmlformats.org/officeDocument/2006/relationships/tags" Target="../tags/tag172.xml"/><Relationship Id="rId9" Type="http://schemas.openxmlformats.org/officeDocument/2006/relationships/image" Target="../media/image144.png"/><Relationship Id="rId14" Type="http://schemas.openxmlformats.org/officeDocument/2006/relationships/image" Target="../media/image115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tags" Target="../tags/tag176.xml"/><Relationship Id="rId7" Type="http://schemas.openxmlformats.org/officeDocument/2006/relationships/image" Target="../media/image148.png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image" Target="../media/image138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48.png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12" Type="http://schemas.openxmlformats.org/officeDocument/2006/relationships/image" Target="../media/image102.png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image" Target="../media/image145.png"/><Relationship Id="rId5" Type="http://schemas.openxmlformats.org/officeDocument/2006/relationships/tags" Target="../tags/tag181.xml"/><Relationship Id="rId10" Type="http://schemas.openxmlformats.org/officeDocument/2006/relationships/image" Target="../media/image143.png"/><Relationship Id="rId4" Type="http://schemas.openxmlformats.org/officeDocument/2006/relationships/tags" Target="../tags/tag180.xml"/><Relationship Id="rId9" Type="http://schemas.openxmlformats.org/officeDocument/2006/relationships/notesSlide" Target="../notesSlides/notesSlide3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emf"/><Relationship Id="rId4" Type="http://schemas.openxmlformats.org/officeDocument/2006/relationships/customXml" Target="../ink/ink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149.png"/><Relationship Id="rId5" Type="http://schemas.openxmlformats.org/officeDocument/2006/relationships/image" Target="../media/image138.png"/><Relationship Id="rId4" Type="http://schemas.openxmlformats.org/officeDocument/2006/relationships/notesSlide" Target="../notesSlides/notesSlide3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hart" Target="../charts/chart1.xml"/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11.png"/><Relationship Id="rId12" Type="http://schemas.openxmlformats.org/officeDocument/2006/relationships/image" Target="../media/image9.png"/><Relationship Id="rId17" Type="http://schemas.openxmlformats.org/officeDocument/2006/relationships/image" Target="../media/image21.png"/><Relationship Id="rId2" Type="http://schemas.openxmlformats.org/officeDocument/2006/relationships/tags" Target="../tags/tag3.xml"/><Relationship Id="rId16" Type="http://schemas.openxmlformats.org/officeDocument/2006/relationships/image" Target="../media/image20.png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chart" Target="../charts/char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tags" Target="../tags/tag188.xml"/><Relationship Id="rId7" Type="http://schemas.openxmlformats.org/officeDocument/2006/relationships/image" Target="../media/image150.pn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42.xml"/><Relationship Id="rId10" Type="http://schemas.openxmlformats.org/officeDocument/2006/relationships/image" Target="../media/image149.png"/><Relationship Id="rId4" Type="http://schemas.openxmlformats.org/officeDocument/2006/relationships/tags" Target="../tags/tag189.xml"/><Relationship Id="rId9" Type="http://schemas.openxmlformats.org/officeDocument/2006/relationships/image" Target="../media/image1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hart" Target="../charts/chart4.xml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chart" Target="../charts/chart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11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11.png"/><Relationship Id="rId12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02280" y="742950"/>
            <a:ext cx="5976937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course notes are partly based on the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course presented by </a:t>
            </a:r>
            <a:r>
              <a:rPr lang="en-US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Stanford University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the original can be found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www.coursera.org/course/ml</a:t>
            </a:r>
            <a:r>
              <a:rPr lang="en-US" sz="1600" dirty="0" smtClean="0"/>
              <a:t>  </a:t>
            </a:r>
            <a:r>
              <a:rPr lang="en-US" sz="2400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 descr="https://coursera_assets.s3.amazonaws.com/about/overview/about_the_coursera_experi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124857"/>
            <a:ext cx="2895600" cy="14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33560" y="1631623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zh-CN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annotations or marks are copyrighted by their copyright owner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/>
          </a:p>
        </p:txBody>
      </p:sp>
      <p:pic>
        <p:nvPicPr>
          <p:cNvPr id="2053" name="Picture 5" descr="http://upload.wikimedia.org/wikipedia/commons/thumb/b/b0/Copyright.svg/197px-Copyrigh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7" y="1654691"/>
            <a:ext cx="292417" cy="2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737616" y="1967120"/>
            <a:ext cx="7992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All the codes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and modified slides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zh-CN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OSChina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7285" y="2974109"/>
            <a:ext cx="3100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hlinkClick r:id="rId5"/>
              </a:rPr>
              <a:t>https</a:t>
            </a:r>
            <a:r>
              <a:rPr lang="en-US" altLang="zh-CN" sz="1600" dirty="0">
                <a:hlinkClick r:id="rId5"/>
              </a:rPr>
              <a:t>://</a:t>
            </a:r>
            <a:r>
              <a:rPr lang="en-US" altLang="zh-CN" sz="1600" dirty="0" smtClean="0">
                <a:hlinkClick r:id="rId5"/>
              </a:rPr>
              <a:t>github.com/sunzuolei/ml</a:t>
            </a:r>
            <a:endParaRPr lang="en-US" altLang="zh-CN" sz="1600" dirty="0" smtClean="0"/>
          </a:p>
          <a:p>
            <a:r>
              <a:rPr lang="en-US" altLang="zh-CN" sz="1600" dirty="0">
                <a:hlinkClick r:id="rId6"/>
              </a:rPr>
              <a:t>https://</a:t>
            </a:r>
            <a:r>
              <a:rPr lang="en-US" altLang="zh-CN" sz="1600" dirty="0" smtClean="0">
                <a:hlinkClick r:id="rId6"/>
              </a:rPr>
              <a:t>git.oschina.net/samuel/ml</a:t>
            </a:r>
            <a:r>
              <a:rPr lang="en-US" altLang="zh-CN" sz="1600" dirty="0" smtClean="0"/>
              <a:t>  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2970455" y="251135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project homepage: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85695" y="4202679"/>
            <a:ext cx="41561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hlinkClick r:id="rId7"/>
              </a:rPr>
              <a:t>https</a:t>
            </a:r>
            <a:r>
              <a:rPr lang="en-US" altLang="zh-CN" sz="1600" dirty="0">
                <a:hlinkClick r:id="rId7"/>
              </a:rPr>
              <a:t>://</a:t>
            </a:r>
            <a:r>
              <a:rPr lang="en-US" altLang="zh-CN" sz="1600" dirty="0" smtClean="0">
                <a:hlinkClick r:id="rId7"/>
              </a:rPr>
              <a:t>github.com/sunzuolei/ml.git</a:t>
            </a:r>
            <a:endParaRPr lang="en-US" altLang="zh-CN" sz="1600" dirty="0" smtClean="0"/>
          </a:p>
          <a:p>
            <a:r>
              <a:rPr lang="en-US" altLang="zh-CN" sz="1600" dirty="0">
                <a:hlinkClick r:id="rId8"/>
              </a:rPr>
              <a:t>https://</a:t>
            </a:r>
            <a:r>
              <a:rPr lang="en-US" altLang="zh-CN" sz="1600" dirty="0" smtClean="0">
                <a:hlinkClick r:id="rId8"/>
              </a:rPr>
              <a:t>git.oschina.net/samuel/ml.git</a:t>
            </a:r>
            <a:r>
              <a:rPr lang="en-US" altLang="zh-CN" sz="1600" dirty="0" smtClean="0"/>
              <a:t>  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2867814" y="3722832"/>
            <a:ext cx="206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repository: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06" y="2426117"/>
            <a:ext cx="2571750" cy="2571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426117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9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8768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1698294"/>
            <a:ext cx="4495800" cy="19812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features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896628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703000"/>
              </p:ext>
            </p:extLst>
          </p:nvPr>
        </p:nvGraphicFramePr>
        <p:xfrm>
          <a:off x="762001" y="971550"/>
          <a:ext cx="7315199" cy="24445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64776"/>
                <a:gridCol w="1528549"/>
                <a:gridCol w="1528549"/>
                <a:gridCol w="1528549"/>
                <a:gridCol w="1364776"/>
              </a:tblGrid>
              <a:tr h="882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8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8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8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8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8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smtClean="0">
                          <a:effectLst/>
                          <a:latin typeface="+mj-lt"/>
                        </a:rPr>
                        <a:t>2104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features (variables).</a:t>
            </a:r>
            <a:endParaRPr lang="en-US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920" y="3562350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ttp://careerenlightenment.com/wp-content/uploads/2012/03/Corporate-Ladd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952750"/>
            <a:ext cx="1371752" cy="205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crypted-tbn2.gstatic.com/images?q=tbn:ANd9GcQ-4uk8Gd9qVOO63dzXTjIGRnxkOEL-xaYTktMXfmxrqhPcQBzx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832" y="3562350"/>
            <a:ext cx="1447800" cy="1415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43" y="3600521"/>
            <a:ext cx="1142857" cy="114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圆角矩形 3"/>
          <p:cNvSpPr/>
          <p:nvPr/>
        </p:nvSpPr>
        <p:spPr>
          <a:xfrm>
            <a:off x="6705600" y="666750"/>
            <a:ext cx="1371600" cy="2933771"/>
          </a:xfrm>
          <a:prstGeom prst="roundRect">
            <a:avLst>
              <a:gd name="adj" fmla="val 8413"/>
            </a:avLst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6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033276"/>
              </p:ext>
            </p:extLst>
          </p:nvPr>
        </p:nvGraphicFramePr>
        <p:xfrm>
          <a:off x="636896" y="868054"/>
          <a:ext cx="6400799" cy="2209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features (variables).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29820" y="3189550"/>
            <a:ext cx="675678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2000" dirty="0" smtClean="0"/>
              <a:t>Notation:</a:t>
            </a:r>
          </a:p>
          <a:p>
            <a:pPr lvl="2">
              <a:spcAft>
                <a:spcPts val="400"/>
              </a:spcAft>
            </a:pPr>
            <a:r>
              <a:rPr lang="en-US" sz="2000" dirty="0" smtClean="0"/>
              <a:t>= number of features</a:t>
            </a:r>
          </a:p>
          <a:p>
            <a:pPr lvl="2">
              <a:spcAft>
                <a:spcPts val="700"/>
              </a:spcAft>
            </a:pPr>
            <a:r>
              <a:rPr lang="en-US" sz="2000" dirty="0" smtClean="0"/>
              <a:t>= input (features) of        training example.</a:t>
            </a:r>
          </a:p>
          <a:p>
            <a:pPr lvl="2">
              <a:spcAft>
                <a:spcPts val="700"/>
              </a:spcAft>
            </a:pPr>
            <a:r>
              <a:rPr lang="en-US" sz="2000" dirty="0" smtClean="0"/>
              <a:t>= value of feature    in        training example.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30" y="3705451"/>
            <a:ext cx="139065" cy="114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6" y="3953101"/>
            <a:ext cx="350520" cy="2305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6" y="4313261"/>
            <a:ext cx="350520" cy="3752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17" y="3953101"/>
            <a:ext cx="268605" cy="2171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097" y="4370601"/>
            <a:ext cx="268605" cy="2171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408511"/>
            <a:ext cx="104775" cy="21907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685800" y="1962150"/>
            <a:ext cx="4800600" cy="304800"/>
          </a:xfrm>
          <a:prstGeom prst="roundRect">
            <a:avLst/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209800" y="1885950"/>
            <a:ext cx="304800" cy="457200"/>
          </a:xfrm>
          <a:prstGeom prst="ellipse">
            <a:avLst/>
          </a:prstGeom>
          <a:noFill/>
          <a:ln w="5715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9343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Hypothesis: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42900" y="747415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	Previously: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799558"/>
            <a:ext cx="2568321" cy="357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685440" y="664920"/>
              <a:ext cx="7711920" cy="3198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8600" y="654480"/>
                <a:ext cx="7728840" cy="322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08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403420"/>
            <a:ext cx="5870067" cy="3573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100" y="903673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convenience of notation, define                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986486"/>
            <a:ext cx="976122" cy="2960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9100" y="44005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Multivariate linear regression.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99360" y="479160"/>
              <a:ext cx="8640720" cy="4278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480" y="470160"/>
                <a:ext cx="8664840" cy="42933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矩形 4"/>
          <p:cNvSpPr/>
          <p:nvPr/>
        </p:nvSpPr>
        <p:spPr>
          <a:xfrm>
            <a:off x="561975" y="1365338"/>
            <a:ext cx="2714625" cy="1282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32569" y="1441078"/>
            <a:ext cx="2258632" cy="1435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867400" y="1481532"/>
            <a:ext cx="3128649" cy="2614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360" y="2876550"/>
            <a:ext cx="5691841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55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5" grpId="0" animBg="1"/>
      <p:bldP spid="8" grpId="0" animBg="1"/>
      <p:bldP spid="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3134480" y="3574080"/>
            <a:ext cx="1437520" cy="75027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403420"/>
            <a:ext cx="5870067" cy="3573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100" y="903673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convenience of notation, define                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986486"/>
            <a:ext cx="976122" cy="2960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99360" y="479160"/>
              <a:ext cx="8640720" cy="4278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480" y="470160"/>
                <a:ext cx="8664840" cy="429336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图片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49" y="3714750"/>
            <a:ext cx="1653540" cy="46101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066800" y="2190750"/>
            <a:ext cx="7223201" cy="6513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5" name="圆角矩形 14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6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prove this by programming!</a:t>
              </a:r>
              <a:endParaRPr lang="zh-CN" sz="3200" kern="1200" dirty="0"/>
            </a:p>
          </p:txBody>
        </p:sp>
      </p:grpSp>
      <p:sp>
        <p:nvSpPr>
          <p:cNvPr id="17" name="三十二角星 16"/>
          <p:cNvSpPr/>
          <p:nvPr/>
        </p:nvSpPr>
        <p:spPr>
          <a:xfrm>
            <a:off x="304800" y="2857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P4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39272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1962150"/>
            <a:ext cx="4495800" cy="19812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for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295362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428190"/>
            <a:ext cx="6261354" cy="329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361950"/>
            <a:ext cx="186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Hypothesis: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42428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Cost function: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81000" y="906065"/>
            <a:ext cx="186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Parameters: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02" y="998594"/>
            <a:ext cx="1639062" cy="2766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88973"/>
            <a:ext cx="5655564" cy="83210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81000" y="2952750"/>
            <a:ext cx="8458200" cy="1781235"/>
            <a:chOff x="381000" y="2952750"/>
            <a:chExt cx="8458200" cy="1781235"/>
          </a:xfrm>
        </p:grpSpPr>
        <p:pic>
          <p:nvPicPr>
            <p:cNvPr id="27" name="Picture 2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500" y="4423440"/>
              <a:ext cx="1293495" cy="22098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63" y="3447007"/>
              <a:ext cx="109728" cy="304038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381000" y="2952750"/>
              <a:ext cx="8458200" cy="1781235"/>
              <a:chOff x="381000" y="2952750"/>
              <a:chExt cx="8458200" cy="178123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505200" y="4333875"/>
                <a:ext cx="5334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(simultaneously update for every                        )</a:t>
                </a:r>
                <a:endParaRPr lang="en-US" sz="20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28700" y="3390840"/>
                <a:ext cx="9612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Repeat</a:t>
                </a:r>
                <a:endParaRPr lang="en-US" sz="2400" dirty="0" smtClean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81000" y="2952750"/>
                <a:ext cx="2667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Gradient descent:</a:t>
                </a:r>
                <a:endParaRPr lang="en-US" sz="2400" dirty="0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7800" y="4379695"/>
                <a:ext cx="109728" cy="304038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9047" y="3854463"/>
                <a:ext cx="3698748" cy="436626"/>
              </a:xfrm>
              <a:prstGeom prst="rect">
                <a:avLst/>
              </a:prstGeom>
            </p:spPr>
          </p:pic>
        </p:grpSp>
      </p:grpSp>
      <p:sp>
        <p:nvSpPr>
          <p:cNvPr id="18" name="圆角矩形 17"/>
          <p:cNvSpPr/>
          <p:nvPr/>
        </p:nvSpPr>
        <p:spPr>
          <a:xfrm>
            <a:off x="255746" y="2934850"/>
            <a:ext cx="8431053" cy="1999099"/>
          </a:xfrm>
          <a:prstGeom prst="roundRect">
            <a:avLst>
              <a:gd name="adj" fmla="val 9077"/>
            </a:avLst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53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829175" y="57150"/>
            <a:ext cx="4238625" cy="2504276"/>
          </a:xfrm>
          <a:prstGeom prst="roundRect">
            <a:avLst>
              <a:gd name="adj" fmla="val 478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2247900" y="4157472"/>
            <a:ext cx="1646682" cy="7431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72614" y="3580463"/>
            <a:ext cx="3649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(simultaneously update             )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207317"/>
            <a:ext cx="358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1151541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57200" y="751431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Previously (n=1):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533525"/>
            <a:ext cx="3355277" cy="6240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53" y="3660003"/>
            <a:ext cx="483489" cy="2074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63" y="1207708"/>
            <a:ext cx="109728" cy="30403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6" y="4095750"/>
            <a:ext cx="109728" cy="304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1" y="2862072"/>
            <a:ext cx="3698177" cy="6240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919" y="2417254"/>
            <a:ext cx="726948" cy="306896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 rot="5400000">
            <a:off x="3134487" y="1284256"/>
            <a:ext cx="134303" cy="2059878"/>
          </a:xfrm>
          <a:prstGeom prst="rightBrace">
            <a:avLst>
              <a:gd name="adj1" fmla="val 4791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838700" y="57150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New algorithm               :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99" y="142333"/>
            <a:ext cx="687515" cy="22974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29175" y="43815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32" name="Picture 3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38" y="494317"/>
            <a:ext cx="109728" cy="3040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686" y="2190750"/>
            <a:ext cx="109728" cy="3040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1008883"/>
            <a:ext cx="3686175" cy="62407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258308" y="1682175"/>
            <a:ext cx="2748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(simultaneously update        for      </a:t>
            </a:r>
          </a:p>
          <a:p>
            <a:r>
              <a:rPr lang="en-US" sz="1600" dirty="0" smtClean="0"/>
              <a:t>                        )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757232"/>
            <a:ext cx="168021" cy="2297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87" y="2056837"/>
            <a:ext cx="1034796" cy="1767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686" y="2724150"/>
            <a:ext cx="3660458" cy="6240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81" y="3471672"/>
            <a:ext cx="3660458" cy="624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81" y="4157472"/>
            <a:ext cx="3660458" cy="62407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81" y="4879181"/>
            <a:ext cx="190024" cy="21431"/>
          </a:xfrm>
          <a:prstGeom prst="rect">
            <a:avLst/>
          </a:prstGeom>
        </p:spPr>
      </p:pic>
      <p:sp>
        <p:nvSpPr>
          <p:cNvPr id="33" name="圆角矩形 32"/>
          <p:cNvSpPr/>
          <p:nvPr/>
        </p:nvSpPr>
        <p:spPr>
          <a:xfrm>
            <a:off x="4876800" y="3389054"/>
            <a:ext cx="4029075" cy="749352"/>
          </a:xfrm>
          <a:prstGeom prst="roundRect">
            <a:avLst/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701995" y="2758226"/>
            <a:ext cx="3984306" cy="749352"/>
          </a:xfrm>
          <a:prstGeom prst="roundRect">
            <a:avLst/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618874" y="1497691"/>
            <a:ext cx="3984306" cy="749352"/>
          </a:xfrm>
          <a:prstGeom prst="roundRect">
            <a:avLst/>
          </a:prstGeom>
          <a:noFill/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4876799" y="2659057"/>
            <a:ext cx="4029075" cy="675602"/>
          </a:xfrm>
          <a:prstGeom prst="roundRect">
            <a:avLst/>
          </a:prstGeom>
          <a:noFill/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640" y="22003"/>
            <a:ext cx="1365121" cy="1365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306" y="4289425"/>
            <a:ext cx="1237298" cy="50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4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16" grpId="0" animBg="1"/>
      <p:bldP spid="26" grpId="0"/>
      <p:bldP spid="30" grpId="0"/>
      <p:bldP spid="36" grpId="0"/>
      <p:bldP spid="33" grpId="0" animBg="1"/>
      <p:bldP spid="35" grpId="0" animBg="1"/>
      <p:bldP spid="37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990975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3990975" y="1885950"/>
            <a:ext cx="4953000" cy="19812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in practice I: Feature Scaling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071348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066800" y="1657350"/>
            <a:ext cx="2895600" cy="8382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857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6385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Unsupervised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43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Regression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Classification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800" y="2495550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Continuous output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53000" y="2485644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Discrete output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412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971550"/>
            <a:ext cx="4648200" cy="83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E.g.       </a:t>
            </a:r>
            <a:r>
              <a:rPr lang="en-US" sz="2000" dirty="0"/>
              <a:t>= </a:t>
            </a:r>
            <a:r>
              <a:rPr lang="en-US" sz="2000" dirty="0" smtClean="0"/>
              <a:t>size (0-2000 feet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Aft>
                <a:spcPts val="500"/>
              </a:spcAft>
            </a:pPr>
            <a:r>
              <a:rPr lang="en-US" sz="2000" dirty="0" smtClean="0"/>
              <a:t>              = number of bedrooms (1-5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267462" cy="1805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93282"/>
            <a:ext cx="274320" cy="180594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44043" y="133350"/>
            <a:ext cx="701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Feature Scaling</a:t>
            </a:r>
          </a:p>
          <a:p>
            <a:pPr>
              <a:spcAft>
                <a:spcPts val="500"/>
              </a:spcAft>
            </a:pPr>
            <a:r>
              <a:rPr lang="en-US" sz="2400" dirty="0"/>
              <a:t>Idea: Make sure features are on a similar scale.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571750"/>
            <a:ext cx="15240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" descr="http://careerenlightenment.com/wp-content/uploads/2012/03/Corporate-Ladde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160" y="1734349"/>
            <a:ext cx="2133600" cy="319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s://encrypted-tbn2.gstatic.com/images?q=tbn:ANd9GcQ-4uk8Gd9qVOO63dzXTjIGRnxkOEL-xaYTktMXfmxrqhPcQBzx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398264"/>
            <a:ext cx="1752600" cy="1713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71750"/>
            <a:ext cx="1447800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71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1524000" y="1812315"/>
            <a:ext cx="6172200" cy="1752600"/>
          </a:xfrm>
          <a:prstGeom prst="roundRect">
            <a:avLst>
              <a:gd name="adj" fmla="val 11282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971550"/>
            <a:ext cx="4648200" cy="83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E.g.       </a:t>
            </a:r>
            <a:r>
              <a:rPr lang="en-US" sz="2000" dirty="0"/>
              <a:t>= </a:t>
            </a:r>
            <a:r>
              <a:rPr lang="en-US" sz="2000" dirty="0" smtClean="0"/>
              <a:t>size (0-2000 feet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Aft>
                <a:spcPts val="500"/>
              </a:spcAft>
            </a:pPr>
            <a:r>
              <a:rPr lang="en-US" sz="2000" dirty="0" smtClean="0"/>
              <a:t>              = number of bedrooms (1-5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267462" cy="1805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93282"/>
            <a:ext cx="274320" cy="180594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44043" y="133350"/>
            <a:ext cx="701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Feature Scaling</a:t>
            </a:r>
          </a:p>
          <a:p>
            <a:pPr>
              <a:spcAft>
                <a:spcPts val="500"/>
              </a:spcAft>
            </a:pPr>
            <a:r>
              <a:rPr lang="en-US" sz="2400" dirty="0"/>
              <a:t>Idea: Make sure features are on a similar scale.</a:t>
            </a:r>
          </a:p>
        </p:txBody>
      </p:sp>
      <p:pic>
        <p:nvPicPr>
          <p:cNvPr id="10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79" y="1964715"/>
            <a:ext cx="5655564" cy="832104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79" y="3003768"/>
            <a:ext cx="5870067" cy="357378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048131" y="3737574"/>
            <a:ext cx="7010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6" name="圆角矩形 15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PARTAL cost function ignoring theta0!</a:t>
              </a:r>
              <a:endParaRPr lang="zh-CN" sz="3200" kern="1200" dirty="0"/>
            </a:p>
          </p:txBody>
        </p:sp>
      </p:grpSp>
      <p:sp>
        <p:nvSpPr>
          <p:cNvPr id="15" name="三十二角星 14"/>
          <p:cNvSpPr/>
          <p:nvPr/>
        </p:nvSpPr>
        <p:spPr>
          <a:xfrm>
            <a:off x="6870714" y="151939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P5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74529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1000" y="285750"/>
            <a:ext cx="5334000" cy="2667000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矩形 2"/>
          <p:cNvSpPr/>
          <p:nvPr/>
        </p:nvSpPr>
        <p:spPr>
          <a:xfrm>
            <a:off x="685800" y="438150"/>
            <a:ext cx="53340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theta1 = theta1Seq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c      = 1;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theta2 = theta2Seq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Theta  = [theta1; theta2];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h      = X * Theta;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costSeq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(r, c)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pt-BR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= sum((h - y).^2 ) / (2 * m); 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c  = c + 1;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r      = r + 1;</a:t>
            </a:r>
          </a:p>
          <a:p>
            <a:r>
              <a:rPr lang="en-US" altLang="zh-CN" sz="14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endParaRPr lang="en-US" altLang="zh-CN" sz="1400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09550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1"/>
          <p:cNvSpPr txBox="1"/>
          <p:nvPr/>
        </p:nvSpPr>
        <p:spPr>
          <a:xfrm>
            <a:off x="6339840" y="480060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Ugly</a:t>
            </a:r>
            <a:endParaRPr lang="en-US" sz="4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6355080" y="1589604"/>
            <a:ext cx="2636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Expensive</a:t>
            </a:r>
            <a:endParaRPr lang="en-US" sz="4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90800" y="3486150"/>
            <a:ext cx="603504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0" name="圆角矩形 9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</a:t>
              </a:r>
              <a:r>
                <a:rPr lang="en-US" altLang="zh-CN" sz="3200" i="1" kern="1200" dirty="0" err="1" smtClean="0">
                  <a:solidFill>
                    <a:srgbClr val="FFFF00"/>
                  </a:solidFill>
                </a:rPr>
                <a:t>vectorization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12" name="三十二角星 11"/>
          <p:cNvSpPr/>
          <p:nvPr/>
        </p:nvSpPr>
        <p:spPr>
          <a:xfrm>
            <a:off x="228600" y="31813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P6</a:t>
            </a:r>
            <a:endParaRPr lang="zh-CN" altLang="en-US" sz="4400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395502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17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圆角矩形 37"/>
          <p:cNvSpPr/>
          <p:nvPr/>
        </p:nvSpPr>
        <p:spPr>
          <a:xfrm>
            <a:off x="3183950" y="4232188"/>
            <a:ext cx="1994791" cy="32156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606742" y="4232188"/>
            <a:ext cx="1930718" cy="32156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3183951" y="2931262"/>
            <a:ext cx="2011935" cy="30961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83882" y="2932332"/>
            <a:ext cx="1930718" cy="30961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" y="285750"/>
            <a:ext cx="1744980" cy="1373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30" y="667702"/>
            <a:ext cx="956310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85750"/>
            <a:ext cx="3432810" cy="3048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304800" y="133350"/>
            <a:ext cx="3200400" cy="1617381"/>
          </a:xfrm>
          <a:prstGeom prst="roundRect">
            <a:avLst>
              <a:gd name="adj" fmla="val 4777"/>
            </a:avLst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660" y="789640"/>
            <a:ext cx="3417570" cy="304800"/>
          </a:xfrm>
          <a:prstGeom prst="rect">
            <a:avLst/>
          </a:prstGeom>
        </p:spPr>
      </p:pic>
      <p:sp>
        <p:nvSpPr>
          <p:cNvPr id="10" name="TextBox 1"/>
          <p:cNvSpPr txBox="1"/>
          <p:nvPr/>
        </p:nvSpPr>
        <p:spPr>
          <a:xfrm>
            <a:off x="7677150" y="144482"/>
            <a:ext cx="96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7669530" y="642002"/>
            <a:ext cx="96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1930771"/>
            <a:ext cx="45929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theta1SeqTem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repmat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(theta1Seq, [b, 1])</a:t>
            </a: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60" y="1364312"/>
            <a:ext cx="1998345" cy="1373505"/>
          </a:xfrm>
          <a:prstGeom prst="rect">
            <a:avLst/>
          </a:prstGeom>
        </p:spPr>
      </p:pic>
      <p:sp>
        <p:nvSpPr>
          <p:cNvPr id="17" name="TextBox 1"/>
          <p:cNvSpPr txBox="1"/>
          <p:nvPr/>
        </p:nvSpPr>
        <p:spPr>
          <a:xfrm>
            <a:off x="7714904" y="1789454"/>
            <a:ext cx="96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b*a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835" y="1967647"/>
            <a:ext cx="585593" cy="26835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52400" y="2170476"/>
            <a:ext cx="45224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theta1SeqTem =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reshape(theta1SeqTem,1,[])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68683" y="2522486"/>
            <a:ext cx="413602" cy="28312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2" y="2937146"/>
            <a:ext cx="4612005" cy="304800"/>
          </a:xfrm>
          <a:prstGeom prst="rect">
            <a:avLst/>
          </a:prstGeom>
        </p:spPr>
      </p:pic>
      <p:sp>
        <p:nvSpPr>
          <p:cNvPr id="27" name="TextBox 1"/>
          <p:cNvSpPr txBox="1"/>
          <p:nvPr/>
        </p:nvSpPr>
        <p:spPr>
          <a:xfrm>
            <a:off x="5514022" y="2824459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1052036" y="3179395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3641754" y="3170665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25730" y="353999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theta2SeqTem = repmat (theta2Seq, [1, a]);</a:t>
            </a:r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" y="4248954"/>
            <a:ext cx="4572000" cy="3048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63267" y="3851387"/>
            <a:ext cx="420031" cy="287523"/>
          </a:xfrm>
          <a:prstGeom prst="rect">
            <a:avLst/>
          </a:prstGeom>
        </p:spPr>
      </p:pic>
      <p:sp>
        <p:nvSpPr>
          <p:cNvPr id="36" name="TextBox 1"/>
          <p:cNvSpPr txBox="1"/>
          <p:nvPr/>
        </p:nvSpPr>
        <p:spPr>
          <a:xfrm>
            <a:off x="5508943" y="4139744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1023937" y="4570520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3679507" y="4580778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875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29" grpId="0" animBg="1"/>
      <p:bldP spid="28" grpId="0" animBg="1"/>
      <p:bldP spid="10" grpId="0"/>
      <p:bldP spid="11" grpId="0"/>
      <p:bldP spid="13" grpId="0"/>
      <p:bldP spid="17" grpId="0"/>
      <p:bldP spid="19" grpId="0"/>
      <p:bldP spid="27" grpId="0"/>
      <p:bldP spid="30" grpId="0"/>
      <p:bldP spid="31" grpId="0"/>
      <p:bldP spid="32" grpId="0"/>
      <p:bldP spid="36" grpId="0"/>
      <p:bldP spid="39" grpId="0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圆角矩形 37"/>
          <p:cNvSpPr/>
          <p:nvPr/>
        </p:nvSpPr>
        <p:spPr>
          <a:xfrm>
            <a:off x="3183950" y="4232188"/>
            <a:ext cx="1994791" cy="32156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606742" y="4232188"/>
            <a:ext cx="1930718" cy="32156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3183951" y="2931262"/>
            <a:ext cx="2011935" cy="30961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83882" y="2932332"/>
            <a:ext cx="1930718" cy="30961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2" y="2937146"/>
            <a:ext cx="4612005" cy="304800"/>
          </a:xfrm>
          <a:prstGeom prst="rect">
            <a:avLst/>
          </a:prstGeom>
        </p:spPr>
      </p:pic>
      <p:sp>
        <p:nvSpPr>
          <p:cNvPr id="27" name="TextBox 1"/>
          <p:cNvSpPr txBox="1"/>
          <p:nvPr/>
        </p:nvSpPr>
        <p:spPr>
          <a:xfrm>
            <a:off x="5514022" y="2824459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1052036" y="3179395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3641754" y="3170665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25730" y="353999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theta2SeqTem = repmat (theta2Seq, [1, a]);</a:t>
            </a:r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" y="4248954"/>
            <a:ext cx="4572000" cy="3048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63267" y="3851387"/>
            <a:ext cx="420031" cy="287523"/>
          </a:xfrm>
          <a:prstGeom prst="rect">
            <a:avLst/>
          </a:prstGeom>
        </p:spPr>
      </p:pic>
      <p:sp>
        <p:nvSpPr>
          <p:cNvPr id="36" name="TextBox 1"/>
          <p:cNvSpPr txBox="1"/>
          <p:nvPr/>
        </p:nvSpPr>
        <p:spPr>
          <a:xfrm>
            <a:off x="5508943" y="4139744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1023937" y="4570520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3679507" y="4580778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209550"/>
            <a:ext cx="609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[theta1SeqTem; theta2SeqTem];</a:t>
            </a:r>
          </a:p>
        </p:txBody>
      </p:sp>
      <p:pic>
        <p:nvPicPr>
          <p:cNvPr id="42" name="图片 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16369"/>
            <a:ext cx="4640580" cy="609600"/>
          </a:xfrm>
          <a:prstGeom prst="rect">
            <a:avLst/>
          </a:prstGeom>
        </p:spPr>
      </p:pic>
      <p:sp>
        <p:nvSpPr>
          <p:cNvPr id="43" name="TextBox 1"/>
          <p:cNvSpPr txBox="1"/>
          <p:nvPr/>
        </p:nvSpPr>
        <p:spPr>
          <a:xfrm>
            <a:off x="6571578" y="616369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432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1000" y="209550"/>
            <a:ext cx="609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[theta1SeqTem; theta2SeqTem];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16369"/>
            <a:ext cx="4640580" cy="6096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7622" y="1381721"/>
            <a:ext cx="31918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hSeq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 *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88540"/>
            <a:ext cx="5928360" cy="1373505"/>
          </a:xfrm>
          <a:prstGeom prst="rect">
            <a:avLst/>
          </a:prstGeom>
        </p:spPr>
      </p:pic>
      <p:sp>
        <p:nvSpPr>
          <p:cNvPr id="21" name="TextBox 1"/>
          <p:cNvSpPr txBox="1"/>
          <p:nvPr/>
        </p:nvSpPr>
        <p:spPr>
          <a:xfrm>
            <a:off x="6571578" y="616369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609600" y="3121485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m*2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3657600" y="2737867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6781800" y="219335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m*a*b</a:t>
            </a:r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62000" y="3684356"/>
            <a:ext cx="31918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ySeq </a:t>
            </a:r>
            <a:r>
              <a:rPr lang="es-E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repmat (y, [1, a*b]);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5029200" y="3517243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52400" y="4261513"/>
            <a:ext cx="495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costSeqTem </a:t>
            </a:r>
            <a:r>
              <a:rPr lang="es-E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sum((hSeq - ySeq).^2) / (2 * m);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5029200" y="4134051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568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33" grpId="0"/>
      <p:bldP spid="41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57200" y="209550"/>
            <a:ext cx="464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costSeqVec   = reshape(costSeqTem, [b, a])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5029200" y="101828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b*a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7200" y="644789"/>
            <a:ext cx="495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costSeqVec   = reshape(costSeqTem, [b, a</a:t>
            </a:r>
            <a:r>
              <a:rPr lang="es-E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])’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5067300" y="517327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8519" r="3334" b="4074"/>
          <a:stretch/>
        </p:blipFill>
        <p:spPr>
          <a:xfrm>
            <a:off x="2286000" y="1168696"/>
            <a:ext cx="4038600" cy="290582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52400" y="4261513"/>
            <a:ext cx="495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costSeqTem </a:t>
            </a:r>
            <a:r>
              <a:rPr lang="es-E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sum((hSeq - ySeq).^2) / (2 * m);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5029200" y="4134051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2743200" y="3486150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5486400" y="3486150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220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6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971550"/>
            <a:ext cx="4648200" cy="83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E.g.       </a:t>
            </a:r>
            <a:r>
              <a:rPr lang="en-US" sz="2000" dirty="0"/>
              <a:t>= </a:t>
            </a:r>
            <a:r>
              <a:rPr lang="en-US" sz="2000" dirty="0" smtClean="0"/>
              <a:t>size (0-2000 feet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Aft>
                <a:spcPts val="500"/>
              </a:spcAft>
            </a:pPr>
            <a:r>
              <a:rPr lang="en-US" sz="2000" dirty="0" smtClean="0"/>
              <a:t>              = number of bedrooms (1-5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267462" cy="1805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93282"/>
            <a:ext cx="274320" cy="18059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724400" y="1123950"/>
            <a:ext cx="0" cy="36622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701965" y="1931329"/>
            <a:ext cx="0" cy="3069649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73365" y="4760595"/>
            <a:ext cx="2031835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1" y="2125638"/>
            <a:ext cx="237744" cy="26289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629150"/>
            <a:ext cx="230886" cy="262890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44043" y="133350"/>
            <a:ext cx="701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Feature Scaling</a:t>
            </a:r>
          </a:p>
          <a:p>
            <a:pPr>
              <a:spcAft>
                <a:spcPts val="500"/>
              </a:spcAft>
            </a:pPr>
            <a:r>
              <a:rPr lang="en-US" sz="2400" dirty="0"/>
              <a:t>Idea: Make sure features are on a similar scale.</a:t>
            </a:r>
          </a:p>
        </p:txBody>
      </p:sp>
      <p:pic>
        <p:nvPicPr>
          <p:cNvPr id="79" name="Picture 7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942" y="1994193"/>
            <a:ext cx="534924" cy="3063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" name="Ink 3"/>
              <p14:cNvContentPartPr/>
              <p14:nvPr/>
            </p14:nvContentPartPr>
            <p14:xfrm>
              <a:off x="378360" y="851040"/>
              <a:ext cx="8497800" cy="4128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9000" y="840960"/>
                <a:ext cx="8516160" cy="41482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" r="6665"/>
          <a:stretch/>
        </p:blipFill>
        <p:spPr>
          <a:xfrm>
            <a:off x="4274537" y="971550"/>
            <a:ext cx="4869463" cy="416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0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971550"/>
            <a:ext cx="4648200" cy="83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E.g.       </a:t>
            </a:r>
            <a:r>
              <a:rPr lang="en-US" sz="2000" dirty="0"/>
              <a:t>= </a:t>
            </a:r>
            <a:r>
              <a:rPr lang="en-US" sz="2000" dirty="0" smtClean="0"/>
              <a:t>size (0-2000 feet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Aft>
                <a:spcPts val="500"/>
              </a:spcAft>
            </a:pPr>
            <a:r>
              <a:rPr lang="en-US" sz="2000" dirty="0" smtClean="0"/>
              <a:t>              = number of bedrooms (1-5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267462" cy="1805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93282"/>
            <a:ext cx="274320" cy="18059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724400" y="1123950"/>
            <a:ext cx="0" cy="36622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701965" y="1931329"/>
            <a:ext cx="0" cy="3069649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73365" y="4760595"/>
            <a:ext cx="2031835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5952744" y="3163429"/>
            <a:ext cx="0" cy="1812719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724144" y="4760595"/>
            <a:ext cx="19812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1" y="2125638"/>
            <a:ext cx="237744" cy="26289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629150"/>
            <a:ext cx="230886" cy="26289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744" y="4640930"/>
            <a:ext cx="230886" cy="26289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163429"/>
            <a:ext cx="237744" cy="26289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99" y="972531"/>
            <a:ext cx="1959102" cy="45034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743664"/>
            <a:ext cx="3241548" cy="395478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44043" y="133350"/>
            <a:ext cx="701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Feature Scaling</a:t>
            </a:r>
          </a:p>
          <a:p>
            <a:pPr>
              <a:spcAft>
                <a:spcPts val="500"/>
              </a:spcAft>
            </a:pPr>
            <a:r>
              <a:rPr lang="en-US" sz="2400" dirty="0"/>
              <a:t>Idea: Make sure features are on a similar scale.</a:t>
            </a:r>
          </a:p>
        </p:txBody>
      </p:sp>
      <p:pic>
        <p:nvPicPr>
          <p:cNvPr id="79" name="Picture 7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942" y="1994193"/>
            <a:ext cx="534924" cy="3063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13680" y="971550"/>
            <a:ext cx="1251871" cy="24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344" y="3273157"/>
            <a:ext cx="534924" cy="306324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6191698" y="910372"/>
            <a:ext cx="13466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size </a:t>
            </a:r>
            <a:r>
              <a:rPr lang="en-US" sz="2000" dirty="0" smtClean="0"/>
              <a:t>(feet</a:t>
            </a:r>
            <a:r>
              <a:rPr lang="en-US" sz="2000" baseline="30000" dirty="0" smtClean="0"/>
              <a:t>2</a:t>
            </a:r>
            <a:r>
              <a:rPr lang="en-US" sz="2000" dirty="0"/>
              <a:t>)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13680" y="1743664"/>
            <a:ext cx="2514268" cy="187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213680" y="1640768"/>
            <a:ext cx="2542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n</a:t>
            </a:r>
            <a:r>
              <a:rPr lang="en-US" sz="2000" dirty="0" smtClean="0"/>
              <a:t>umber of bedrooms</a:t>
            </a:r>
            <a:endParaRPr lang="en-US" sz="20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" name="Ink 3"/>
              <p14:cNvContentPartPr/>
              <p14:nvPr/>
            </p14:nvContentPartPr>
            <p14:xfrm>
              <a:off x="378360" y="851040"/>
              <a:ext cx="8497800" cy="4128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9000" y="840960"/>
                <a:ext cx="8516160" cy="41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969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344042" y="319171"/>
            <a:ext cx="84189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Feature </a:t>
            </a:r>
            <a:r>
              <a:rPr lang="en-US" sz="2400" b="1" dirty="0" smtClean="0"/>
              <a:t>Scaling</a:t>
            </a:r>
            <a:endParaRPr lang="en-US"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723473" y="819150"/>
            <a:ext cx="7963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2400" dirty="0"/>
              <a:t>Get every feature into approximately a      </a:t>
            </a:r>
            <a:r>
              <a:rPr lang="en-US" sz="2400" dirty="0" smtClean="0"/>
              <a:t>                     range</a:t>
            </a:r>
            <a:r>
              <a:rPr lang="en-US" sz="2400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075" y="944800"/>
            <a:ext cx="1575054" cy="251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5674" r="6383" b="6383"/>
          <a:stretch/>
        </p:blipFill>
        <p:spPr>
          <a:xfrm>
            <a:off x="152400" y="1581150"/>
            <a:ext cx="4267200" cy="32264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5555" r="7777" b="7037"/>
          <a:stretch/>
        </p:blipFill>
        <p:spPr>
          <a:xfrm>
            <a:off x="4713333" y="1520190"/>
            <a:ext cx="4080146" cy="3253089"/>
          </a:xfrm>
          <a:prstGeom prst="rect">
            <a:avLst/>
          </a:prstGeom>
          <a:ln w="38100" cap="sq">
            <a:solidFill>
              <a:schemeClr val="accent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457200" y="4552950"/>
            <a:ext cx="266273" cy="152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7" idx="3"/>
          </p:cNvCxnSpPr>
          <p:nvPr/>
        </p:nvCxnSpPr>
        <p:spPr>
          <a:xfrm flipV="1">
            <a:off x="723473" y="4095750"/>
            <a:ext cx="3924727" cy="533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三十二角星 10"/>
          <p:cNvSpPr/>
          <p:nvPr/>
        </p:nvSpPr>
        <p:spPr>
          <a:xfrm>
            <a:off x="5219273" y="2789053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P7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01557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了不起的盖茨比式豪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81050"/>
            <a:ext cx="9144000" cy="70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56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3473" y="557129"/>
            <a:ext cx="79633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Replace      with                to make features have approximately zero mean (Do not apply to              ).</a:t>
            </a:r>
            <a:endParaRPr lang="en-US" sz="2000" dirty="0"/>
          </a:p>
        </p:txBody>
      </p:sp>
      <p:sp>
        <p:nvSpPr>
          <p:cNvPr id="69" name="Rectangle 68"/>
          <p:cNvSpPr/>
          <p:nvPr/>
        </p:nvSpPr>
        <p:spPr>
          <a:xfrm>
            <a:off x="344042" y="133350"/>
            <a:ext cx="84189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Mean normalization</a:t>
            </a:r>
            <a:endParaRPr lang="en-US" sz="2400" b="1" dirty="0"/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948" y="714254"/>
            <a:ext cx="201930" cy="152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054" y="711627"/>
            <a:ext cx="748665" cy="1676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922" y="979066"/>
            <a:ext cx="697230" cy="2114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3473" y="1357015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E.g.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01538"/>
            <a:ext cx="1860804" cy="3726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023699"/>
            <a:ext cx="2295144" cy="3954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51" y="2662299"/>
            <a:ext cx="3632835" cy="219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/>
              <p14:cNvContentPartPr/>
              <p14:nvPr/>
            </p14:nvContentPartPr>
            <p14:xfrm>
              <a:off x="428040" y="550440"/>
              <a:ext cx="8161920" cy="4471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0120" y="541440"/>
                <a:ext cx="8178120" cy="44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198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2" t="5214" r="7583" b="7582"/>
          <a:stretch/>
        </p:blipFill>
        <p:spPr>
          <a:xfrm>
            <a:off x="5029200" y="1504949"/>
            <a:ext cx="4038600" cy="32030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5674" r="6383" b="6383"/>
          <a:stretch/>
        </p:blipFill>
        <p:spPr>
          <a:xfrm>
            <a:off x="152400" y="1504949"/>
            <a:ext cx="4283426" cy="32386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513" y="2571750"/>
            <a:ext cx="762000" cy="762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2590800" y="252243"/>
            <a:ext cx="603504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6" name="圆角矩形 5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</a:rPr>
                <a:t>feature normalization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8" name="三十二角星 7"/>
          <p:cNvSpPr/>
          <p:nvPr/>
        </p:nvSpPr>
        <p:spPr>
          <a:xfrm>
            <a:off x="228600" y="57149"/>
            <a:ext cx="1809868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P7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52294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32992" y="906780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 descent               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655" y="991963"/>
            <a:ext cx="687515" cy="22974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23467" y="128778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32" name="Picture 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30" y="1343947"/>
            <a:ext cx="109728" cy="3040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8" y="3040380"/>
            <a:ext cx="109728" cy="3040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2" y="1858513"/>
            <a:ext cx="3686175" cy="62407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52600" y="2531805"/>
            <a:ext cx="2748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(simultaneously update        for      </a:t>
            </a:r>
          </a:p>
          <a:p>
            <a:r>
              <a:rPr lang="en-US" sz="1600" dirty="0" smtClean="0"/>
              <a:t>                        )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292" y="2606862"/>
            <a:ext cx="168021" cy="2297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279" y="2906467"/>
            <a:ext cx="1034796" cy="1767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291" y="1173540"/>
            <a:ext cx="3660458" cy="6240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86" y="1921062"/>
            <a:ext cx="3660458" cy="624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86" y="2606862"/>
            <a:ext cx="3660458" cy="62407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86" y="3328571"/>
            <a:ext cx="190024" cy="21431"/>
          </a:xfrm>
          <a:prstGeom prst="rect">
            <a:avLst/>
          </a:prstGeom>
        </p:spPr>
      </p:pic>
      <p:sp>
        <p:nvSpPr>
          <p:cNvPr id="41" name="圆角矩形 40"/>
          <p:cNvSpPr/>
          <p:nvPr/>
        </p:nvSpPr>
        <p:spPr>
          <a:xfrm>
            <a:off x="228600" y="879199"/>
            <a:ext cx="4343400" cy="2606951"/>
          </a:xfrm>
          <a:prstGeom prst="roundRect">
            <a:avLst>
              <a:gd name="adj" fmla="val 4777"/>
            </a:avLst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714679" y="879199"/>
            <a:ext cx="4124521" cy="2626001"/>
          </a:xfrm>
          <a:prstGeom prst="roundRect">
            <a:avLst>
              <a:gd name="adj" fmla="val 4777"/>
            </a:avLst>
          </a:prstGeom>
          <a:noFill/>
          <a:ln w="5715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183294"/>
            <a:ext cx="1394460" cy="422910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2628898" y="3774107"/>
            <a:ext cx="603504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4" name="圆角矩形 4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gradient descent for multi variables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46" name="三十二角星 45"/>
          <p:cNvSpPr/>
          <p:nvPr/>
        </p:nvSpPr>
        <p:spPr>
          <a:xfrm>
            <a:off x="266698" y="3579013"/>
            <a:ext cx="1809868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P8</a:t>
            </a:r>
            <a:endParaRPr lang="zh-CN" altLang="en-US" sz="4400" b="1" dirty="0"/>
          </a:p>
        </p:txBody>
      </p:sp>
      <p:pic>
        <p:nvPicPr>
          <p:cNvPr id="48" name="Picture 2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80" y="184514"/>
            <a:ext cx="3574095" cy="525857"/>
          </a:xfrm>
          <a:prstGeom prst="rect">
            <a:avLst/>
          </a:prstGeom>
        </p:spPr>
      </p:pic>
      <p:pic>
        <p:nvPicPr>
          <p:cNvPr id="49" name="Picture 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9" y="294119"/>
            <a:ext cx="3581119" cy="21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6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1000" y="285750"/>
            <a:ext cx="8458200" cy="1447800"/>
          </a:xfrm>
          <a:prstGeom prst="roundRect">
            <a:avLst>
              <a:gd name="adj" fmla="val 3407"/>
            </a:avLst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矩形 2"/>
          <p:cNvSpPr/>
          <p:nvPr/>
        </p:nvSpPr>
        <p:spPr>
          <a:xfrm>
            <a:off x="685800" y="438150"/>
            <a:ext cx="7696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urier New" panose="02070309020205020404" pitchFamily="49" charset="0"/>
              </a:rPr>
              <a:t>for </a:t>
            </a:r>
            <a:r>
              <a:rPr lang="en-US" altLang="zh-CN" sz="1400" dirty="0" err="1">
                <a:latin typeface="Courier New" panose="02070309020205020404" pitchFamily="49" charset="0"/>
              </a:rPr>
              <a:t>i</a:t>
            </a:r>
            <a:r>
              <a:rPr lang="en-US" altLang="zh-CN" sz="1400" dirty="0">
                <a:latin typeface="Courier New" panose="02070309020205020404" pitchFamily="49" charset="0"/>
              </a:rPr>
              <a:t> = 2 : </a:t>
            </a:r>
            <a:r>
              <a:rPr lang="en-US" altLang="zh-CN" sz="1400" dirty="0" err="1">
                <a:latin typeface="Courier New" panose="02070309020205020404" pitchFamily="49" charset="0"/>
              </a:rPr>
              <a:t>numIter</a:t>
            </a:r>
            <a:endParaRPr lang="en-US" altLang="zh-CN" sz="1400" dirty="0">
              <a:latin typeface="Courier New" panose="02070309020205020404" pitchFamily="49" charset="0"/>
            </a:endParaRPr>
          </a:p>
          <a:p>
            <a:r>
              <a:rPr lang="en-US" altLang="zh-CN" sz="1400" dirty="0">
                <a:latin typeface="Courier New" panose="02070309020205020404" pitchFamily="49" charset="0"/>
              </a:rPr>
              <a:t>    </a:t>
            </a:r>
            <a:r>
              <a:rPr lang="en-US" altLang="zh-CN" sz="1400" dirty="0" err="1"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latin typeface="Courier New" panose="02070309020205020404" pitchFamily="49" charset="0"/>
              </a:rPr>
              <a:t>(:, </a:t>
            </a:r>
            <a:r>
              <a:rPr lang="en-US" altLang="zh-CN" sz="1400" dirty="0" err="1">
                <a:latin typeface="Courier New" panose="02070309020205020404" pitchFamily="49" charset="0"/>
              </a:rPr>
              <a:t>i</a:t>
            </a:r>
            <a:r>
              <a:rPr lang="en-US" altLang="zh-CN" sz="1400" dirty="0">
                <a:latin typeface="Courier New" panose="02070309020205020404" pitchFamily="49" charset="0"/>
              </a:rPr>
              <a:t>) = </a:t>
            </a:r>
            <a:r>
              <a:rPr lang="en-US" altLang="zh-CN" sz="1400" dirty="0" err="1"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latin typeface="Courier New" panose="02070309020205020404" pitchFamily="49" charset="0"/>
              </a:rPr>
              <a:t>(:, i-1) - ...</a:t>
            </a:r>
          </a:p>
          <a:p>
            <a:r>
              <a:rPr lang="en-US" altLang="zh-CN" sz="1400" dirty="0">
                <a:latin typeface="Courier New" panose="02070309020205020404" pitchFamily="49" charset="0"/>
              </a:rPr>
              <a:t>                     alpha / m * (X' * (X * </a:t>
            </a:r>
            <a:r>
              <a:rPr lang="en-US" altLang="zh-CN" sz="1400" dirty="0" err="1"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latin typeface="Courier New" panose="02070309020205020404" pitchFamily="49" charset="0"/>
              </a:rPr>
              <a:t>(:, i-1) - y));</a:t>
            </a:r>
          </a:p>
          <a:p>
            <a:r>
              <a:rPr lang="en-US" altLang="zh-CN" sz="1400" dirty="0">
                <a:latin typeface="Courier New" panose="02070309020205020404" pitchFamily="49" charset="0"/>
              </a:rPr>
              <a:t>    </a:t>
            </a:r>
            <a:r>
              <a:rPr lang="en-US" altLang="zh-CN" sz="1400" dirty="0" err="1">
                <a:latin typeface="Courier New" panose="02070309020205020404" pitchFamily="49" charset="0"/>
              </a:rPr>
              <a:t>jSeq</a:t>
            </a:r>
            <a:r>
              <a:rPr lang="en-US" altLang="zh-CN" sz="1400" dirty="0">
                <a:latin typeface="Courier New" panose="02070309020205020404" pitchFamily="49" charset="0"/>
              </a:rPr>
              <a:t>(</a:t>
            </a:r>
            <a:r>
              <a:rPr lang="en-US" altLang="zh-CN" sz="1400" dirty="0" err="1">
                <a:latin typeface="Courier New" panose="02070309020205020404" pitchFamily="49" charset="0"/>
              </a:rPr>
              <a:t>i</a:t>
            </a:r>
            <a:r>
              <a:rPr lang="en-US" altLang="zh-CN" sz="1400" dirty="0">
                <a:latin typeface="Courier New" panose="02070309020205020404" pitchFamily="49" charset="0"/>
              </a:rPr>
              <a:t>)        = </a:t>
            </a:r>
            <a:r>
              <a:rPr lang="en-US" altLang="zh-CN" sz="1400" dirty="0" err="1">
                <a:latin typeface="Courier New" panose="02070309020205020404" pitchFamily="49" charset="0"/>
              </a:rPr>
              <a:t>computeCostVect</a:t>
            </a:r>
            <a:r>
              <a:rPr lang="en-US" altLang="zh-CN" sz="1400" dirty="0">
                <a:latin typeface="Courier New" panose="02070309020205020404" pitchFamily="49" charset="0"/>
              </a:rPr>
              <a:t>(X, y, </a:t>
            </a:r>
            <a:r>
              <a:rPr lang="en-US" altLang="zh-CN" sz="1400" dirty="0" err="1"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latin typeface="Courier New" panose="02070309020205020404" pitchFamily="49" charset="0"/>
              </a:rPr>
              <a:t>(:, </a:t>
            </a:r>
            <a:r>
              <a:rPr lang="en-US" altLang="zh-CN" sz="1400" dirty="0" err="1">
                <a:latin typeface="Courier New" panose="02070309020205020404" pitchFamily="49" charset="0"/>
              </a:rPr>
              <a:t>i</a:t>
            </a:r>
            <a:r>
              <a:rPr lang="en-US" altLang="zh-CN" sz="1400" dirty="0">
                <a:latin typeface="Courier New" panose="02070309020205020404" pitchFamily="49" charset="0"/>
              </a:rPr>
              <a:t>));</a:t>
            </a:r>
          </a:p>
          <a:p>
            <a:r>
              <a:rPr lang="en-US" altLang="zh-CN" sz="1400" dirty="0">
                <a:latin typeface="Courier New" panose="02070309020205020404" pitchFamily="49" charset="0"/>
              </a:rPr>
              <a:t>end</a:t>
            </a:r>
          </a:p>
        </p:txBody>
      </p:sp>
      <p:sp>
        <p:nvSpPr>
          <p:cNvPr id="12" name="三十二角星 11"/>
          <p:cNvSpPr/>
          <p:nvPr/>
        </p:nvSpPr>
        <p:spPr>
          <a:xfrm>
            <a:off x="228600" y="31813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P8</a:t>
            </a:r>
            <a:endParaRPr lang="zh-CN" altLang="en-US" sz="4400" b="1" dirty="0"/>
          </a:p>
        </p:txBody>
      </p:sp>
      <p:pic>
        <p:nvPicPr>
          <p:cNvPr id="13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71" y="1927387"/>
            <a:ext cx="3686175" cy="624078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130414"/>
            <a:ext cx="3581119" cy="2180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257550"/>
            <a:ext cx="2335530" cy="13735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488054"/>
            <a:ext cx="1009650" cy="91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362200" y="275101"/>
            <a:ext cx="762000" cy="39355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2" y="183404"/>
            <a:ext cx="3686175" cy="624078"/>
          </a:xfrm>
          <a:prstGeom prst="rect">
            <a:avLst/>
          </a:prstGeom>
        </p:spPr>
      </p:pic>
      <p:sp>
        <p:nvSpPr>
          <p:cNvPr id="12" name="三十二角星 11"/>
          <p:cNvSpPr/>
          <p:nvPr/>
        </p:nvSpPr>
        <p:spPr>
          <a:xfrm>
            <a:off x="228600" y="31813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P8</a:t>
            </a:r>
            <a:endParaRPr lang="zh-CN" altLang="en-US" sz="4400" b="1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257550"/>
            <a:ext cx="2335530" cy="13735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488054"/>
            <a:ext cx="1009650" cy="9124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24" y="1412114"/>
            <a:ext cx="2501265" cy="137350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821023" y="891335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X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*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thetaSeq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(:, i-1)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77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251651" y="275101"/>
            <a:ext cx="1558349" cy="39355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2" y="183404"/>
            <a:ext cx="3686175" cy="624078"/>
          </a:xfrm>
          <a:prstGeom prst="rect">
            <a:avLst/>
          </a:prstGeom>
        </p:spPr>
      </p:pic>
      <p:sp>
        <p:nvSpPr>
          <p:cNvPr id="12" name="三十二角星 11"/>
          <p:cNvSpPr/>
          <p:nvPr/>
        </p:nvSpPr>
        <p:spPr>
          <a:xfrm>
            <a:off x="228600" y="31813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P8</a:t>
            </a:r>
            <a:endParaRPr lang="zh-CN" altLang="en-US" sz="4400" b="1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257550"/>
            <a:ext cx="2335530" cy="13735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488054"/>
            <a:ext cx="1009650" cy="9124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170" y="1430860"/>
            <a:ext cx="3135630" cy="137350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562600" y="888478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- y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45729" y="888478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X’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32" y="1561552"/>
            <a:ext cx="2162175" cy="91249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821023" y="891335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X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*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thetaSeq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(:, i-1)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22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4800600" y="2038351"/>
            <a:ext cx="3429000" cy="6439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381000" y="285750"/>
            <a:ext cx="8458200" cy="1447800"/>
          </a:xfrm>
          <a:prstGeom prst="roundRect">
            <a:avLst>
              <a:gd name="adj" fmla="val 3407"/>
            </a:avLst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矩形 2"/>
          <p:cNvSpPr/>
          <p:nvPr/>
        </p:nvSpPr>
        <p:spPr>
          <a:xfrm>
            <a:off x="685800" y="438150"/>
            <a:ext cx="7696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urier New" panose="02070309020205020404" pitchFamily="49" charset="0"/>
              </a:rPr>
              <a:t>function J = </a:t>
            </a:r>
            <a:r>
              <a:rPr lang="en-US" altLang="zh-CN" sz="1400" dirty="0" err="1">
                <a:latin typeface="Courier New" panose="02070309020205020404" pitchFamily="49" charset="0"/>
              </a:rPr>
              <a:t>computeCostVect</a:t>
            </a:r>
            <a:r>
              <a:rPr lang="en-US" altLang="zh-CN" sz="1400" dirty="0">
                <a:latin typeface="Courier New" panose="02070309020205020404" pitchFamily="49" charset="0"/>
              </a:rPr>
              <a:t>(X, y, Theta)</a:t>
            </a: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r>
              <a:rPr lang="en-US" altLang="zh-CN" sz="1400" dirty="0">
                <a:latin typeface="Courier New" panose="02070309020205020404" pitchFamily="49" charset="0"/>
              </a:rPr>
              <a:t>% J = sum( (X * Theta - y).^2 )/ 2 * length(y);</a:t>
            </a: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r>
              <a:rPr lang="en-US" altLang="zh-CN" sz="1400" dirty="0">
                <a:latin typeface="Courier New" panose="02070309020205020404" pitchFamily="49" charset="0"/>
              </a:rPr>
              <a:t>J = (X * Theta - y)' * (X * Theta - y) / 2 * length(y);</a:t>
            </a:r>
          </a:p>
        </p:txBody>
      </p:sp>
      <p:pic>
        <p:nvPicPr>
          <p:cNvPr id="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14550"/>
            <a:ext cx="3574095" cy="525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080260"/>
            <a:ext cx="3133725" cy="5179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952750"/>
            <a:ext cx="3083880" cy="17331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2854088"/>
            <a:ext cx="2034540" cy="193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50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三十二角星 11"/>
          <p:cNvSpPr/>
          <p:nvPr/>
        </p:nvSpPr>
        <p:spPr>
          <a:xfrm>
            <a:off x="228600" y="31813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P8</a:t>
            </a:r>
            <a:endParaRPr lang="zh-CN" altLang="en-US" sz="4400" b="1" dirty="0"/>
          </a:p>
        </p:txBody>
      </p:sp>
      <p:sp>
        <p:nvSpPr>
          <p:cNvPr id="13" name="TextBox 1"/>
          <p:cNvSpPr txBox="1"/>
          <p:nvPr/>
        </p:nvSpPr>
        <p:spPr>
          <a:xfrm>
            <a:off x="838200" y="1276350"/>
            <a:ext cx="76220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gradDesVect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computeCostVect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 also work with the one variable case.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09550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91437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1962150"/>
            <a:ext cx="7622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 descent in engineering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584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343400" y="2266950"/>
            <a:ext cx="4800600" cy="19812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in practice II: Learning rate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7643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了不起的盖茨比式豪宅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81050"/>
            <a:ext cx="9144000" cy="70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760834"/>
            <a:ext cx="1219200" cy="121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192837"/>
            <a:ext cx="1219200" cy="1219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672387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531191"/>
            <a:ext cx="1219200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2132512"/>
            <a:ext cx="1219200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36349"/>
            <a:ext cx="1219200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76329"/>
            <a:ext cx="1219200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07749"/>
            <a:ext cx="1219200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1569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4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Gradient descent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3950"/>
            <a:ext cx="3450336" cy="5821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4400" y="1926418"/>
            <a:ext cx="7314247" cy="95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“Debugging”: How to make sure gradient descent is working correctly.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914400" y="2632097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/>
              <a:t>How to choose learning </a:t>
            </a:r>
            <a:r>
              <a:rPr lang="en-US" sz="2800" dirty="0" smtClean="0"/>
              <a:t>rate     .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243511"/>
            <a:ext cx="22860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6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029200" y="1454192"/>
            <a:ext cx="3521853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/>
              <a:t>Example automatic convergence test:</a:t>
            </a:r>
          </a:p>
        </p:txBody>
      </p:sp>
      <p:sp>
        <p:nvSpPr>
          <p:cNvPr id="2" name="Rectangle 1"/>
          <p:cNvSpPr/>
          <p:nvPr/>
        </p:nvSpPr>
        <p:spPr>
          <a:xfrm>
            <a:off x="5030056" y="2771567"/>
            <a:ext cx="3048000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/>
              <a:t>Declare convergence if       decreases by less than       in one iteration.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4935702"/>
              </p:ext>
            </p:extLst>
          </p:nvPr>
        </p:nvGraphicFramePr>
        <p:xfrm>
          <a:off x="685800" y="1494076"/>
          <a:ext cx="3866557" cy="2867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63" y="1009563"/>
            <a:ext cx="1104138" cy="432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908952"/>
            <a:ext cx="534924" cy="3063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981" y="3318596"/>
            <a:ext cx="576072" cy="26060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4724400" y="1123950"/>
            <a:ext cx="0" cy="36622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8200" y="4248513"/>
            <a:ext cx="3521853" cy="500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 dirty="0" smtClean="0"/>
              <a:t>No. of iterations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Making sure gradient descent is working correctly.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242280" y="836640"/>
              <a:ext cx="8462160" cy="4235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2560" y="825840"/>
                <a:ext cx="8483400" cy="425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203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Making sure gradient descent is working correctly.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003496" y="692983"/>
            <a:ext cx="4572000" cy="92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000" dirty="0" smtClean="0"/>
              <a:t>Gradient descent not working. </a:t>
            </a:r>
          </a:p>
          <a:p>
            <a:pPr>
              <a:lnSpc>
                <a:spcPts val="3360"/>
              </a:lnSpc>
            </a:pPr>
            <a:r>
              <a:rPr lang="en-US" sz="2000" dirty="0" smtClean="0"/>
              <a:t>Use smaller    .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1343"/>
            <a:ext cx="356616" cy="20421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27799" y="1854485"/>
            <a:ext cx="1943100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1600" dirty="0" smtClean="0"/>
              <a:t>No. of iterations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018032" y="722751"/>
            <a:ext cx="0" cy="1435743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89432" y="1930685"/>
            <a:ext cx="2271411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792" y="1354664"/>
            <a:ext cx="171450" cy="1371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1" y="2509948"/>
            <a:ext cx="356616" cy="20421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02010" y="3463090"/>
            <a:ext cx="1943100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1600" dirty="0" smtClean="0"/>
              <a:t>No. of iterations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992243" y="2331356"/>
            <a:ext cx="0" cy="1435743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63643" y="3539290"/>
            <a:ext cx="3655957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782" y="2509948"/>
            <a:ext cx="356616" cy="20421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490381" y="3463090"/>
            <a:ext cx="1943100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1600" dirty="0" smtClean="0"/>
              <a:t>No. of iterations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580614" y="1616056"/>
            <a:ext cx="0" cy="215104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352014" y="3539290"/>
            <a:ext cx="2801386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02010" y="4149864"/>
            <a:ext cx="7492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For sufficiently small     ,             should decrease on every iteration.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But if      is too small, gradient descent can be slow to converge.</a:t>
            </a:r>
            <a:endParaRPr lang="en-US" sz="2000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52" y="4293528"/>
            <a:ext cx="171450" cy="13716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844" y="4186506"/>
            <a:ext cx="534924" cy="30632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926" y="4606659"/>
            <a:ext cx="171450" cy="1371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928800" y="829800"/>
              <a:ext cx="7925760" cy="4113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9440" y="819720"/>
                <a:ext cx="7941960" cy="41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962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Summary: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954640" y="890321"/>
            <a:ext cx="731424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If     is too small: slow convergence.</a:t>
            </a:r>
          </a:p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If     is too large:         may not decrease on every iteration; may not converge.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26" y="1103402"/>
            <a:ext cx="200025" cy="1600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252" y="1533200"/>
            <a:ext cx="200025" cy="160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74" y="1462610"/>
            <a:ext cx="534924" cy="3063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0998" y="313816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To choose    , try</a:t>
            </a:r>
            <a:endParaRPr lang="en-US" sz="2800" dirty="0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64" y="3350582"/>
            <a:ext cx="200025" cy="1600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52" y="3793711"/>
            <a:ext cx="6576822" cy="30670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875052" y="3661381"/>
            <a:ext cx="838200" cy="4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22037" y="3645633"/>
            <a:ext cx="838200" cy="4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197030" y="3645633"/>
            <a:ext cx="838200" cy="4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1514880" y="228960"/>
              <a:ext cx="7346880" cy="4585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09120" y="221400"/>
                <a:ext cx="7365240" cy="46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232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648200" y="22669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Features and polynomial regression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294040" y="479340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84680" y="47840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662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3" b="6064"/>
          <a:stretch/>
        </p:blipFill>
        <p:spPr>
          <a:xfrm>
            <a:off x="5991225" y="299983"/>
            <a:ext cx="3005046" cy="2433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4381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Housing prices prediction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143000"/>
            <a:ext cx="5385816" cy="3063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342800" y="1022760"/>
              <a:ext cx="7761600" cy="3341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1280" y="1015920"/>
                <a:ext cx="7782120" cy="335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206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Polynomial regression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-304800" y="1428750"/>
            <a:ext cx="157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Price</a:t>
            </a:r>
          </a:p>
          <a:p>
            <a:pPr algn="ctr"/>
            <a:r>
              <a:rPr lang="en-US" dirty="0" smtClean="0"/>
              <a:t>(y)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362200" y="2800350"/>
            <a:ext cx="83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(x)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841" y="998725"/>
            <a:ext cx="2023110" cy="304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76601"/>
            <a:ext cx="2985516" cy="3040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257550"/>
            <a:ext cx="3537585" cy="2552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1" y="3581400"/>
            <a:ext cx="4265295" cy="27432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06" y="4028977"/>
            <a:ext cx="1215390" cy="25527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8" y="4326658"/>
            <a:ext cx="1329690" cy="27432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6" y="4662623"/>
            <a:ext cx="1331595" cy="274320"/>
          </a:xfrm>
          <a:prstGeom prst="rect">
            <a:avLst/>
          </a:prstGeom>
        </p:spPr>
      </p:pic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0003934"/>
              </p:ext>
            </p:extLst>
          </p:nvPr>
        </p:nvGraphicFramePr>
        <p:xfrm>
          <a:off x="821251" y="671215"/>
          <a:ext cx="4265295" cy="2294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" name="Ink 1"/>
              <p14:cNvContentPartPr/>
              <p14:nvPr/>
            </p14:nvContentPartPr>
            <p14:xfrm>
              <a:off x="1364760" y="679320"/>
              <a:ext cx="7575480" cy="1703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56480" y="671400"/>
                <a:ext cx="7595640" cy="17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" name="Ink 3"/>
              <p14:cNvContentPartPr/>
              <p14:nvPr/>
            </p14:nvContentPartPr>
            <p14:xfrm>
              <a:off x="49680" y="1838520"/>
              <a:ext cx="8797320" cy="3119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960" y="1831320"/>
                <a:ext cx="8818560" cy="31338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矩形 14"/>
          <p:cNvSpPr/>
          <p:nvPr/>
        </p:nvSpPr>
        <p:spPr>
          <a:xfrm>
            <a:off x="5513027" y="2544758"/>
            <a:ext cx="3478574" cy="2413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3077666"/>
            <a:ext cx="5714999" cy="2042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295901" y="679319"/>
            <a:ext cx="3738488" cy="2042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9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Choice of features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447800" y="1745218"/>
            <a:ext cx="157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Price</a:t>
            </a:r>
          </a:p>
          <a:p>
            <a:pPr algn="ctr"/>
            <a:r>
              <a:rPr lang="en-US" dirty="0" smtClean="0"/>
              <a:t>(y)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343294" y="3116818"/>
            <a:ext cx="83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(x)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915" y="3767658"/>
            <a:ext cx="3630930" cy="274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285582"/>
            <a:ext cx="3794760" cy="304800"/>
          </a:xfrm>
          <a:prstGeom prst="rect">
            <a:avLst/>
          </a:prstGeom>
        </p:spPr>
      </p:pic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160604"/>
              </p:ext>
            </p:extLst>
          </p:nvPr>
        </p:nvGraphicFramePr>
        <p:xfrm>
          <a:off x="2514600" y="671215"/>
          <a:ext cx="4265295" cy="2544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2186280" y="743760"/>
              <a:ext cx="6797160" cy="4006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78000" y="733680"/>
                <a:ext cx="6816240" cy="40258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矩形 9"/>
          <p:cNvSpPr/>
          <p:nvPr/>
        </p:nvSpPr>
        <p:spPr>
          <a:xfrm>
            <a:off x="1283872" y="4095185"/>
            <a:ext cx="5650327" cy="93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5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2" t="1895" r="6161" b="7109"/>
          <a:stretch/>
        </p:blipFill>
        <p:spPr>
          <a:xfrm>
            <a:off x="1295400" y="400050"/>
            <a:ext cx="5807075" cy="472440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7010400" y="34099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P9</a:t>
            </a:r>
            <a:endParaRPr lang="zh-CN" altLang="en-US" sz="4400" b="1" dirty="0"/>
          </a:p>
        </p:txBody>
      </p:sp>
      <p:sp>
        <p:nvSpPr>
          <p:cNvPr id="4" name="矩形 3"/>
          <p:cNvSpPr/>
          <p:nvPr/>
        </p:nvSpPr>
        <p:spPr>
          <a:xfrm>
            <a:off x="1905000" y="857250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load 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'../Data/dataChap3B.mat'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828800" y="2305050"/>
            <a:ext cx="4876800" cy="236220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1760537" y="1226582"/>
            <a:ext cx="4792663" cy="32114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905000" y="152400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h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= 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theta0 +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theta1*x 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+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theta2*x.^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2 +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theta3*x.^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99154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593" r="7778" b="7037"/>
          <a:stretch/>
        </p:blipFill>
        <p:spPr>
          <a:xfrm>
            <a:off x="1371600" y="502682"/>
            <a:ext cx="5554816" cy="457897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6918796" y="34099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P9</a:t>
            </a:r>
            <a:endParaRPr lang="zh-CN" altLang="en-US" sz="4400" b="1" dirty="0"/>
          </a:p>
        </p:txBody>
      </p:sp>
      <p:sp>
        <p:nvSpPr>
          <p:cNvPr id="4" name="矩形 3"/>
          <p:cNvSpPr/>
          <p:nvPr/>
        </p:nvSpPr>
        <p:spPr>
          <a:xfrm>
            <a:off x="1905000" y="857250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load 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'../Data/dataChap3B.mat'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</p:txBody>
      </p:sp>
      <p:sp>
        <p:nvSpPr>
          <p:cNvPr id="11" name="矩形 10"/>
          <p:cNvSpPr/>
          <p:nvPr/>
        </p:nvSpPr>
        <p:spPr>
          <a:xfrm>
            <a:off x="1905000" y="152400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h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= 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theta0 +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theta1*x 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+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theta2*x.^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2 +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theta3*x.^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2960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760834"/>
            <a:ext cx="1219200" cy="121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192837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531191"/>
            <a:ext cx="1219200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2132512"/>
            <a:ext cx="1219200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36349"/>
            <a:ext cx="1219200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76329"/>
            <a:ext cx="1219200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07749"/>
            <a:ext cx="1219200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15699"/>
            <a:ext cx="1219200" cy="1219200"/>
          </a:xfrm>
          <a:prstGeom prst="rect">
            <a:avLst/>
          </a:prstGeom>
        </p:spPr>
      </p:pic>
      <p:pic>
        <p:nvPicPr>
          <p:cNvPr id="15" name="tabl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0248" y="1755549"/>
            <a:ext cx="2729552" cy="2444524"/>
          </a:xfrm>
          <a:prstGeom prst="rect">
            <a:avLst/>
          </a:prstGeom>
        </p:spPr>
      </p:pic>
      <p:pic>
        <p:nvPicPr>
          <p:cNvPr id="16" name="Picture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82" y="2436043"/>
            <a:ext cx="153162" cy="137160"/>
          </a:xfrm>
          <a:prstGeom prst="rect">
            <a:avLst/>
          </a:prstGeom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716" y="2415850"/>
            <a:ext cx="144018" cy="19659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67238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3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19621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Normal equation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421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4963399" y="590550"/>
            <a:ext cx="0" cy="2357392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787321" y="2719340"/>
            <a:ext cx="2654102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17" y="2843700"/>
            <a:ext cx="128016" cy="2194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410" y="1007181"/>
            <a:ext cx="534924" cy="30632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38200" y="1440931"/>
            <a:ext cx="4559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Gradient Descent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838200" y="3405140"/>
            <a:ext cx="7314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Normal equation: Method to solve for </a:t>
            </a:r>
          </a:p>
          <a:p>
            <a:r>
              <a:rPr lang="en-US" sz="2800" dirty="0" smtClean="0"/>
              <a:t>analytically.</a:t>
            </a:r>
            <a:endParaRPr lang="en-US" sz="2800" dirty="0"/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41" y="3530645"/>
            <a:ext cx="149352" cy="256032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5137487" y="1007182"/>
            <a:ext cx="1041121" cy="1391300"/>
          </a:xfrm>
          <a:custGeom>
            <a:avLst/>
            <a:gdLst>
              <a:gd name="connsiteX0" fmla="*/ 0 w 2667000"/>
              <a:gd name="connsiteY0" fmla="*/ 0 h 2076450"/>
              <a:gd name="connsiteX1" fmla="*/ 800100 w 2667000"/>
              <a:gd name="connsiteY1" fmla="*/ 1724025 h 2076450"/>
              <a:gd name="connsiteX2" fmla="*/ 2667000 w 2667000"/>
              <a:gd name="connsiteY2" fmla="*/ 2076450 h 2076450"/>
              <a:gd name="connsiteX0" fmla="*/ 0 w 1819275"/>
              <a:gd name="connsiteY0" fmla="*/ 0 h 2085975"/>
              <a:gd name="connsiteX1" fmla="*/ 800100 w 1819275"/>
              <a:gd name="connsiteY1" fmla="*/ 1724025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7456"/>
              <a:gd name="connsiteX1" fmla="*/ 609600 w 1819275"/>
              <a:gd name="connsiteY1" fmla="*/ 1504950 h 2087456"/>
              <a:gd name="connsiteX2" fmla="*/ 1819275 w 1819275"/>
              <a:gd name="connsiteY2" fmla="*/ 2085975 h 2087456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2321 w 1592996"/>
              <a:gd name="connsiteY0" fmla="*/ 0 h 2124809"/>
              <a:gd name="connsiteX1" fmla="*/ 383321 w 1592996"/>
              <a:gd name="connsiteY1" fmla="*/ 1543050 h 2124809"/>
              <a:gd name="connsiteX2" fmla="*/ 1592996 w 1592996"/>
              <a:gd name="connsiteY2" fmla="*/ 2124075 h 2124809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0 w 1590675"/>
              <a:gd name="connsiteY0" fmla="*/ 0 h 2124675"/>
              <a:gd name="connsiteX1" fmla="*/ 468316 w 1590675"/>
              <a:gd name="connsiteY1" fmla="*/ 1484839 h 2124675"/>
              <a:gd name="connsiteX2" fmla="*/ 1590675 w 1590675"/>
              <a:gd name="connsiteY2" fmla="*/ 2124075 h 2124675"/>
              <a:gd name="connsiteX0" fmla="*/ 0 w 1590675"/>
              <a:gd name="connsiteY0" fmla="*/ 0 h 2125697"/>
              <a:gd name="connsiteX1" fmla="*/ 555633 w 1590675"/>
              <a:gd name="connsiteY1" fmla="*/ 1688578 h 2125697"/>
              <a:gd name="connsiteX2" fmla="*/ 1590675 w 1590675"/>
              <a:gd name="connsiteY2" fmla="*/ 2124075 h 212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2125697">
                <a:moveTo>
                  <a:pt x="0" y="0"/>
                </a:moveTo>
                <a:cubicBezTo>
                  <a:pt x="25400" y="917575"/>
                  <a:pt x="290521" y="1334566"/>
                  <a:pt x="555633" y="1688578"/>
                </a:cubicBezTo>
                <a:cubicBezTo>
                  <a:pt x="820745" y="2042590"/>
                  <a:pt x="1250950" y="2139950"/>
                  <a:pt x="1590675" y="21240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H="1">
            <a:off x="6111933" y="1006891"/>
            <a:ext cx="1041121" cy="1391300"/>
          </a:xfrm>
          <a:custGeom>
            <a:avLst/>
            <a:gdLst>
              <a:gd name="connsiteX0" fmla="*/ 0 w 2667000"/>
              <a:gd name="connsiteY0" fmla="*/ 0 h 2076450"/>
              <a:gd name="connsiteX1" fmla="*/ 800100 w 2667000"/>
              <a:gd name="connsiteY1" fmla="*/ 1724025 h 2076450"/>
              <a:gd name="connsiteX2" fmla="*/ 2667000 w 2667000"/>
              <a:gd name="connsiteY2" fmla="*/ 2076450 h 2076450"/>
              <a:gd name="connsiteX0" fmla="*/ 0 w 1819275"/>
              <a:gd name="connsiteY0" fmla="*/ 0 h 2085975"/>
              <a:gd name="connsiteX1" fmla="*/ 800100 w 1819275"/>
              <a:gd name="connsiteY1" fmla="*/ 1724025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7456"/>
              <a:gd name="connsiteX1" fmla="*/ 609600 w 1819275"/>
              <a:gd name="connsiteY1" fmla="*/ 1504950 h 2087456"/>
              <a:gd name="connsiteX2" fmla="*/ 1819275 w 1819275"/>
              <a:gd name="connsiteY2" fmla="*/ 2085975 h 2087456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2321 w 1592996"/>
              <a:gd name="connsiteY0" fmla="*/ 0 h 2124809"/>
              <a:gd name="connsiteX1" fmla="*/ 383321 w 1592996"/>
              <a:gd name="connsiteY1" fmla="*/ 1543050 h 2124809"/>
              <a:gd name="connsiteX2" fmla="*/ 1592996 w 1592996"/>
              <a:gd name="connsiteY2" fmla="*/ 2124075 h 2124809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0 w 1590675"/>
              <a:gd name="connsiteY0" fmla="*/ 0 h 2124675"/>
              <a:gd name="connsiteX1" fmla="*/ 468316 w 1590675"/>
              <a:gd name="connsiteY1" fmla="*/ 1484839 h 2124675"/>
              <a:gd name="connsiteX2" fmla="*/ 1590675 w 1590675"/>
              <a:gd name="connsiteY2" fmla="*/ 2124075 h 2124675"/>
              <a:gd name="connsiteX0" fmla="*/ 0 w 1590675"/>
              <a:gd name="connsiteY0" fmla="*/ 0 h 2125697"/>
              <a:gd name="connsiteX1" fmla="*/ 555633 w 1590675"/>
              <a:gd name="connsiteY1" fmla="*/ 1688578 h 2125697"/>
              <a:gd name="connsiteX2" fmla="*/ 1590675 w 1590675"/>
              <a:gd name="connsiteY2" fmla="*/ 2124075 h 212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2125697">
                <a:moveTo>
                  <a:pt x="0" y="0"/>
                </a:moveTo>
                <a:cubicBezTo>
                  <a:pt x="25400" y="917575"/>
                  <a:pt x="290521" y="1334566"/>
                  <a:pt x="555633" y="1688578"/>
                </a:cubicBezTo>
                <a:cubicBezTo>
                  <a:pt x="820745" y="2042590"/>
                  <a:pt x="1250950" y="2139950"/>
                  <a:pt x="1590675" y="21240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971280" y="1173240"/>
              <a:ext cx="7218360" cy="3219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5880" y="1163520"/>
                <a:ext cx="7227360" cy="32356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矩形 11"/>
          <p:cNvSpPr/>
          <p:nvPr/>
        </p:nvSpPr>
        <p:spPr>
          <a:xfrm>
            <a:off x="774506" y="3183136"/>
            <a:ext cx="6663453" cy="1476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37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>
          <a:xfrm>
            <a:off x="228600" y="2463460"/>
            <a:ext cx="8458200" cy="2470489"/>
          </a:xfrm>
          <a:prstGeom prst="roundRect">
            <a:avLst>
              <a:gd name="adj" fmla="val 3407"/>
            </a:avLst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380999" y="361950"/>
            <a:ext cx="731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Intuition: If 1D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838200" y="4356842"/>
            <a:ext cx="2057400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/>
              <a:t>Solve for </a:t>
            </a:r>
            <a:endParaRPr lang="en-US" sz="2400" dirty="0"/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54948"/>
            <a:ext cx="918972" cy="3063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29209"/>
            <a:ext cx="2574036" cy="32918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5928065" y="338763"/>
            <a:ext cx="0" cy="172713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84454" y="1898414"/>
            <a:ext cx="2164713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485" y="1989526"/>
            <a:ext cx="104411" cy="1607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022" y="726033"/>
            <a:ext cx="436290" cy="22442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79" y="3757261"/>
            <a:ext cx="1170432" cy="2674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73658"/>
            <a:ext cx="5719572" cy="832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57" y="3741382"/>
            <a:ext cx="2299716" cy="43662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619946" y="3624287"/>
            <a:ext cx="3336036" cy="500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/>
              <a:t>(for every   )</a:t>
            </a:r>
            <a:endParaRPr lang="en-US" sz="2400" dirty="0"/>
          </a:p>
        </p:txBody>
      </p:sp>
      <p:pic>
        <p:nvPicPr>
          <p:cNvPr id="35" name="Picture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806219"/>
            <a:ext cx="125730" cy="26289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69" y="4509609"/>
            <a:ext cx="1639062" cy="27660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089254" y="689799"/>
            <a:ext cx="1524880" cy="1052810"/>
            <a:chOff x="5137487" y="1006891"/>
            <a:chExt cx="2015567" cy="1391591"/>
          </a:xfrm>
        </p:grpSpPr>
        <p:sp>
          <p:nvSpPr>
            <p:cNvPr id="22" name="Freeform 21"/>
            <p:cNvSpPr/>
            <p:nvPr/>
          </p:nvSpPr>
          <p:spPr>
            <a:xfrm>
              <a:off x="5137487" y="1007182"/>
              <a:ext cx="1041121" cy="1391300"/>
            </a:xfrm>
            <a:custGeom>
              <a:avLst/>
              <a:gdLst>
                <a:gd name="connsiteX0" fmla="*/ 0 w 2667000"/>
                <a:gd name="connsiteY0" fmla="*/ 0 h 2076450"/>
                <a:gd name="connsiteX1" fmla="*/ 800100 w 2667000"/>
                <a:gd name="connsiteY1" fmla="*/ 1724025 h 2076450"/>
                <a:gd name="connsiteX2" fmla="*/ 2667000 w 2667000"/>
                <a:gd name="connsiteY2" fmla="*/ 2076450 h 2076450"/>
                <a:gd name="connsiteX0" fmla="*/ 0 w 1819275"/>
                <a:gd name="connsiteY0" fmla="*/ 0 h 2085975"/>
                <a:gd name="connsiteX1" fmla="*/ 800100 w 1819275"/>
                <a:gd name="connsiteY1" fmla="*/ 1724025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7456"/>
                <a:gd name="connsiteX1" fmla="*/ 609600 w 1819275"/>
                <a:gd name="connsiteY1" fmla="*/ 1504950 h 2087456"/>
                <a:gd name="connsiteX2" fmla="*/ 1819275 w 1819275"/>
                <a:gd name="connsiteY2" fmla="*/ 2085975 h 2087456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2321 w 1592996"/>
                <a:gd name="connsiteY0" fmla="*/ 0 h 2124809"/>
                <a:gd name="connsiteX1" fmla="*/ 383321 w 1592996"/>
                <a:gd name="connsiteY1" fmla="*/ 1543050 h 2124809"/>
                <a:gd name="connsiteX2" fmla="*/ 1592996 w 1592996"/>
                <a:gd name="connsiteY2" fmla="*/ 2124075 h 2124809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0 w 1590675"/>
                <a:gd name="connsiteY0" fmla="*/ 0 h 2124675"/>
                <a:gd name="connsiteX1" fmla="*/ 468316 w 1590675"/>
                <a:gd name="connsiteY1" fmla="*/ 1484839 h 2124675"/>
                <a:gd name="connsiteX2" fmla="*/ 1590675 w 1590675"/>
                <a:gd name="connsiteY2" fmla="*/ 2124075 h 2124675"/>
                <a:gd name="connsiteX0" fmla="*/ 0 w 1590675"/>
                <a:gd name="connsiteY0" fmla="*/ 0 h 2125697"/>
                <a:gd name="connsiteX1" fmla="*/ 555633 w 1590675"/>
                <a:gd name="connsiteY1" fmla="*/ 1688578 h 2125697"/>
                <a:gd name="connsiteX2" fmla="*/ 1590675 w 1590675"/>
                <a:gd name="connsiteY2" fmla="*/ 2124075 h 212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0675" h="2125697">
                  <a:moveTo>
                    <a:pt x="0" y="0"/>
                  </a:moveTo>
                  <a:cubicBezTo>
                    <a:pt x="25400" y="917575"/>
                    <a:pt x="290521" y="1334566"/>
                    <a:pt x="555633" y="1688578"/>
                  </a:cubicBezTo>
                  <a:cubicBezTo>
                    <a:pt x="820745" y="2042590"/>
                    <a:pt x="1250950" y="2139950"/>
                    <a:pt x="1590675" y="2124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 flipH="1">
              <a:off x="6111933" y="1006891"/>
              <a:ext cx="1041121" cy="1391300"/>
            </a:xfrm>
            <a:custGeom>
              <a:avLst/>
              <a:gdLst>
                <a:gd name="connsiteX0" fmla="*/ 0 w 2667000"/>
                <a:gd name="connsiteY0" fmla="*/ 0 h 2076450"/>
                <a:gd name="connsiteX1" fmla="*/ 800100 w 2667000"/>
                <a:gd name="connsiteY1" fmla="*/ 1724025 h 2076450"/>
                <a:gd name="connsiteX2" fmla="*/ 2667000 w 2667000"/>
                <a:gd name="connsiteY2" fmla="*/ 2076450 h 2076450"/>
                <a:gd name="connsiteX0" fmla="*/ 0 w 1819275"/>
                <a:gd name="connsiteY0" fmla="*/ 0 h 2085975"/>
                <a:gd name="connsiteX1" fmla="*/ 800100 w 1819275"/>
                <a:gd name="connsiteY1" fmla="*/ 1724025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7456"/>
                <a:gd name="connsiteX1" fmla="*/ 609600 w 1819275"/>
                <a:gd name="connsiteY1" fmla="*/ 1504950 h 2087456"/>
                <a:gd name="connsiteX2" fmla="*/ 1819275 w 1819275"/>
                <a:gd name="connsiteY2" fmla="*/ 2085975 h 2087456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2321 w 1592996"/>
                <a:gd name="connsiteY0" fmla="*/ 0 h 2124809"/>
                <a:gd name="connsiteX1" fmla="*/ 383321 w 1592996"/>
                <a:gd name="connsiteY1" fmla="*/ 1543050 h 2124809"/>
                <a:gd name="connsiteX2" fmla="*/ 1592996 w 1592996"/>
                <a:gd name="connsiteY2" fmla="*/ 2124075 h 2124809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0 w 1590675"/>
                <a:gd name="connsiteY0" fmla="*/ 0 h 2124675"/>
                <a:gd name="connsiteX1" fmla="*/ 468316 w 1590675"/>
                <a:gd name="connsiteY1" fmla="*/ 1484839 h 2124675"/>
                <a:gd name="connsiteX2" fmla="*/ 1590675 w 1590675"/>
                <a:gd name="connsiteY2" fmla="*/ 2124075 h 2124675"/>
                <a:gd name="connsiteX0" fmla="*/ 0 w 1590675"/>
                <a:gd name="connsiteY0" fmla="*/ 0 h 2125697"/>
                <a:gd name="connsiteX1" fmla="*/ 555633 w 1590675"/>
                <a:gd name="connsiteY1" fmla="*/ 1688578 h 2125697"/>
                <a:gd name="connsiteX2" fmla="*/ 1590675 w 1590675"/>
                <a:gd name="connsiteY2" fmla="*/ 2124075 h 212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0675" h="2125697">
                  <a:moveTo>
                    <a:pt x="0" y="0"/>
                  </a:moveTo>
                  <a:cubicBezTo>
                    <a:pt x="25400" y="917575"/>
                    <a:pt x="290521" y="1334566"/>
                    <a:pt x="555633" y="1688578"/>
                  </a:cubicBezTo>
                  <a:cubicBezTo>
                    <a:pt x="820745" y="2042590"/>
                    <a:pt x="1250950" y="2139950"/>
                    <a:pt x="1590675" y="2124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椭圆 2"/>
          <p:cNvSpPr/>
          <p:nvPr/>
        </p:nvSpPr>
        <p:spPr>
          <a:xfrm>
            <a:off x="6791485" y="1654384"/>
            <a:ext cx="183928" cy="15536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3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" grpId="0"/>
      <p:bldP spid="33" grpId="0"/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942594"/>
              </p:ext>
            </p:extLst>
          </p:nvPr>
        </p:nvGraphicFramePr>
        <p:xfrm>
          <a:off x="679449" y="895350"/>
          <a:ext cx="7543798" cy="19278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744098"/>
              </p:ext>
            </p:extLst>
          </p:nvPr>
        </p:nvGraphicFramePr>
        <p:xfrm>
          <a:off x="1832116" y="895350"/>
          <a:ext cx="6400799" cy="19278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Examples: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4" y="1504950"/>
            <a:ext cx="230505" cy="154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39" y="1504950"/>
            <a:ext cx="222885" cy="150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97" y="1504949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61" y="1504948"/>
            <a:ext cx="230505" cy="154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280" y="1501139"/>
            <a:ext cx="120015" cy="1638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68" y="1501139"/>
            <a:ext cx="234315" cy="1504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78" y="431304"/>
            <a:ext cx="729615" cy="17526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79" y="3054792"/>
            <a:ext cx="2969895" cy="12153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55" y="3084692"/>
            <a:ext cx="1101090" cy="12153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80" y="4574982"/>
            <a:ext cx="20554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16853"/>
              </p:ext>
            </p:extLst>
          </p:nvPr>
        </p:nvGraphicFramePr>
        <p:xfrm>
          <a:off x="679449" y="714375"/>
          <a:ext cx="7543798" cy="2209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695587"/>
              </p:ext>
            </p:extLst>
          </p:nvPr>
        </p:nvGraphicFramePr>
        <p:xfrm>
          <a:off x="1832116" y="714375"/>
          <a:ext cx="6400799" cy="2209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800" y="2095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Examples: 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4" y="1323975"/>
            <a:ext cx="230505" cy="154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39" y="1323975"/>
            <a:ext cx="222885" cy="150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97" y="1323974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61" y="1323973"/>
            <a:ext cx="230505" cy="154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280" y="1320164"/>
            <a:ext cx="120015" cy="1638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68" y="1320164"/>
            <a:ext cx="234315" cy="1504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78" y="355104"/>
            <a:ext cx="729615" cy="1752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32" y="3069950"/>
            <a:ext cx="2672906" cy="13681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56" y="3084693"/>
            <a:ext cx="990981" cy="1368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39" y="4581774"/>
            <a:ext cx="212407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7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344042" y="357485"/>
            <a:ext cx="8418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      examples                                                      ;      features.</a:t>
            </a:r>
            <a:endParaRPr lang="en-US" sz="2800" b="1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4057"/>
            <a:ext cx="293370" cy="160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01165"/>
            <a:ext cx="4107180" cy="408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76614"/>
            <a:ext cx="194691" cy="160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3" y="1200150"/>
            <a:ext cx="2301240" cy="186309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81787" y="3630537"/>
            <a:ext cx="1615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E.g.    If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2" y="3514344"/>
            <a:ext cx="1572768" cy="7338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" name="Ink 3"/>
              <p14:cNvContentPartPr/>
              <p14:nvPr/>
            </p14:nvContentPartPr>
            <p14:xfrm>
              <a:off x="478440" y="822960"/>
              <a:ext cx="8111520" cy="4220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9800" y="812880"/>
                <a:ext cx="8127000" cy="424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133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8150"/>
            <a:ext cx="3288792" cy="4389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52261" y="1055916"/>
            <a:ext cx="434340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dirty="0"/>
              <a:t>i</a:t>
            </a:r>
            <a:r>
              <a:rPr lang="en-US" sz="2800" dirty="0" smtClean="0"/>
              <a:t>s inverse of matrix             .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09600" y="1763120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>
              <a:lnSpc>
                <a:spcPts val="3360"/>
              </a:lnSpc>
            </a:pPr>
            <a:r>
              <a:rPr lang="en-US" sz="2800" b="1" i="1" dirty="0" smtClean="0">
                <a:solidFill>
                  <a:srgbClr val="00B050"/>
                </a:solidFill>
              </a:rPr>
              <a:t>Octave</a:t>
            </a:r>
            <a:r>
              <a:rPr lang="en-US" sz="2800" dirty="0" smtClean="0"/>
              <a:t> or </a:t>
            </a:r>
            <a:r>
              <a:rPr lang="en-US" sz="2800" b="1" i="1" dirty="0" err="1" smtClean="0">
                <a:solidFill>
                  <a:srgbClr val="00B050"/>
                </a:solidFill>
              </a:rPr>
              <a:t>Matlab</a:t>
            </a:r>
            <a:r>
              <a:rPr lang="en-US" sz="2800" dirty="0" smtClean="0"/>
              <a:t>: 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522966" y="2239491"/>
            <a:ext cx="4486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pinv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(X’*X)*X’*y</a:t>
            </a:r>
            <a:endParaRPr lang="en-US" sz="24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7" y="1047750"/>
            <a:ext cx="1655064" cy="4389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617" y="1090696"/>
            <a:ext cx="957072" cy="338328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590800" y="3202849"/>
            <a:ext cx="603504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9" name="圆角矩形 18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normal equation based regression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21" name="三十二角星 20"/>
          <p:cNvSpPr/>
          <p:nvPr/>
        </p:nvSpPr>
        <p:spPr>
          <a:xfrm>
            <a:off x="228599" y="3007755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P10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31638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4057"/>
            <a:ext cx="293370" cy="160020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44042" y="357485"/>
            <a:ext cx="8418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      training examples,     features.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573040"/>
            <a:ext cx="194691" cy="1600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2400" y="886420"/>
            <a:ext cx="42094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u="sng" dirty="0" smtClean="0"/>
              <a:t>Gradient Descent</a:t>
            </a:r>
            <a:endParaRPr lang="en-US" sz="2800" u="sng" dirty="0"/>
          </a:p>
        </p:txBody>
      </p:sp>
      <p:sp>
        <p:nvSpPr>
          <p:cNvPr id="10" name="Rectangle 9"/>
          <p:cNvSpPr/>
          <p:nvPr/>
        </p:nvSpPr>
        <p:spPr>
          <a:xfrm>
            <a:off x="4800600" y="886420"/>
            <a:ext cx="42094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u="sng" dirty="0" smtClean="0"/>
              <a:t>Normal Equation</a:t>
            </a:r>
            <a:endParaRPr lang="en-US" sz="2800" u="sng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419600" y="1047750"/>
            <a:ext cx="0" cy="3733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800600" y="1537734"/>
            <a:ext cx="4114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No need to choose    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Don’t need to iterate.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4921" y="1563434"/>
            <a:ext cx="39993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Need to choose    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Needs many iterations.</a:t>
            </a:r>
          </a:p>
          <a:p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6296"/>
            <a:ext cx="200025" cy="16002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13220" y="2412492"/>
            <a:ext cx="35236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Works well even when     is large.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4800600" y="2391430"/>
            <a:ext cx="3999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Need to compute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914650"/>
            <a:ext cx="1448181" cy="38404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800600" y="3238500"/>
            <a:ext cx="3722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/>
              <a:t>Slow if </a:t>
            </a:r>
            <a:r>
              <a:rPr lang="en-US" sz="2800" dirty="0" smtClean="0"/>
              <a:t>    is </a:t>
            </a:r>
            <a:r>
              <a:rPr lang="en-US" sz="2800" dirty="0"/>
              <a:t>very large.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388" y="1744980"/>
            <a:ext cx="200025" cy="1600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57525"/>
            <a:ext cx="194691" cy="160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34" y="3448050"/>
            <a:ext cx="194691" cy="1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1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4193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Normal equation and non-</a:t>
            </a:r>
            <a:r>
              <a:rPr 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invertibility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(optional)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114880" y="513648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05520" y="51271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797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Normal equation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3950"/>
            <a:ext cx="3288792" cy="4389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4400" y="1926418"/>
            <a:ext cx="7772400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What if             is non-invertible? (singular/ degenerate)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914400" y="2632097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Octave: 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227" y="1994947"/>
            <a:ext cx="837438" cy="2960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0227" y="3097401"/>
            <a:ext cx="4486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pinv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(X’*</a:t>
            </a:r>
            <a:r>
              <a:rPr lang="en-US" sz="24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)*</a:t>
            </a:r>
            <a:r>
              <a:rPr lang="en-US" sz="24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’*y</a:t>
            </a:r>
            <a:endParaRPr lang="en-US" sz="24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57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145615" y="4017563"/>
            <a:ext cx="2590800" cy="89165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34" y="1538584"/>
            <a:ext cx="1219200" cy="121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08" y="110899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4" y="2087428"/>
            <a:ext cx="1219200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8" y="1025299"/>
            <a:ext cx="1219200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20" y="1607715"/>
            <a:ext cx="1219200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74" y="2768786"/>
            <a:ext cx="1273506" cy="12735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4" y="3112727"/>
            <a:ext cx="1219200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15699"/>
            <a:ext cx="1219200" cy="1219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0"/>
            <a:ext cx="1219200" cy="1219200"/>
          </a:xfrm>
          <a:prstGeom prst="rect">
            <a:avLst/>
          </a:prstGeom>
        </p:spPr>
      </p:pic>
      <p:graphicFrame>
        <p:nvGraphicFramePr>
          <p:cNvPr id="14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748156"/>
              </p:ext>
            </p:extLst>
          </p:nvPr>
        </p:nvGraphicFramePr>
        <p:xfrm>
          <a:off x="3907468" y="-75382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5162187"/>
              </p:ext>
            </p:extLst>
          </p:nvPr>
        </p:nvGraphicFramePr>
        <p:xfrm>
          <a:off x="3907468" y="-75382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cxnSp>
        <p:nvCxnSpPr>
          <p:cNvPr id="20" name="直接连接符 19"/>
          <p:cNvCxnSpPr/>
          <p:nvPr/>
        </p:nvCxnSpPr>
        <p:spPr>
          <a:xfrm flipV="1">
            <a:off x="5441016" y="381818"/>
            <a:ext cx="3276600" cy="114300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450416" y="1162689"/>
            <a:ext cx="2057400" cy="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507816" y="1162689"/>
            <a:ext cx="0" cy="1054626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76" y="2709150"/>
            <a:ext cx="2501952" cy="34814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086745"/>
            <a:ext cx="4395792" cy="78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997" y="4179288"/>
            <a:ext cx="2076037" cy="56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76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14" grpId="0">
        <p:bldAsOne/>
      </p:bldGraphic>
      <p:bldGraphic spid="19" grpId="0">
        <p:bldAsOne/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What if           is non-invertible?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914400" y="1073983"/>
            <a:ext cx="77724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 typeface="Arial" pitchFamily="34" charset="0"/>
              <a:buChar char="•"/>
            </a:pPr>
            <a:r>
              <a:rPr lang="en-US" sz="2800" dirty="0" smtClean="0"/>
              <a:t>Redundant features (linearly dependent).</a:t>
            </a:r>
          </a:p>
          <a:p>
            <a:pPr lvl="1">
              <a:lnSpc>
                <a:spcPts val="3360"/>
              </a:lnSpc>
            </a:pPr>
            <a:r>
              <a:rPr lang="en-US" sz="2800" dirty="0" smtClean="0"/>
              <a:t>E.g.            size in feet</a:t>
            </a:r>
            <a:r>
              <a:rPr lang="en-US" sz="2800" baseline="30000" dirty="0" smtClean="0"/>
              <a:t>2</a:t>
            </a:r>
            <a:endParaRPr lang="en-US" sz="2800" dirty="0" smtClean="0"/>
          </a:p>
          <a:p>
            <a:pPr lvl="1">
              <a:lnSpc>
                <a:spcPts val="3360"/>
              </a:lnSpc>
            </a:pPr>
            <a:r>
              <a:rPr lang="en-US" sz="2800" dirty="0" smtClean="0"/>
              <a:t>                   size in m</a:t>
            </a:r>
            <a:r>
              <a:rPr lang="en-US" sz="2800" baseline="30000" dirty="0" smtClean="0"/>
              <a:t>2</a:t>
            </a:r>
            <a:endParaRPr lang="en-US" sz="28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914400" y="2632097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 marL="457200" indent="-457200">
              <a:lnSpc>
                <a:spcPts val="3360"/>
              </a:lnSpc>
              <a:buFont typeface="Arial" pitchFamily="34" charset="0"/>
              <a:buChar char="•"/>
            </a:pPr>
            <a:r>
              <a:rPr lang="en-US" sz="2800" dirty="0" smtClean="0"/>
              <a:t>Too many features (e.g.             ).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47800" y="3586206"/>
            <a:ext cx="7086600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Delete some features, or use regularization.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27" y="1713912"/>
            <a:ext cx="709422" cy="210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654" y="2143778"/>
            <a:ext cx="709422" cy="210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35" y="3208782"/>
            <a:ext cx="978789" cy="2773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817" y="435785"/>
            <a:ext cx="837438" cy="29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6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34" y="1538584"/>
            <a:ext cx="1219200" cy="121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08" y="110899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4" y="2087428"/>
            <a:ext cx="1219200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8" y="1025299"/>
            <a:ext cx="1219200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20" y="1607715"/>
            <a:ext cx="1219200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74" y="2768786"/>
            <a:ext cx="1273506" cy="12735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4" y="3112727"/>
            <a:ext cx="1219200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15699"/>
            <a:ext cx="1219200" cy="1219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0"/>
            <a:ext cx="1219200" cy="1219200"/>
          </a:xfrm>
          <a:prstGeom prst="rect">
            <a:avLst/>
          </a:prstGeom>
        </p:spPr>
      </p:pic>
      <p:graphicFrame>
        <p:nvGraphicFramePr>
          <p:cNvPr id="14" name="Chart 5"/>
          <p:cNvGraphicFramePr>
            <a:graphicFrameLocks/>
          </p:cNvGraphicFramePr>
          <p:nvPr>
            <p:extLst/>
          </p:nvPr>
        </p:nvGraphicFramePr>
        <p:xfrm>
          <a:off x="3907468" y="-75382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9" name="Chart 6"/>
          <p:cNvGraphicFramePr>
            <a:graphicFrameLocks/>
          </p:cNvGraphicFramePr>
          <p:nvPr>
            <p:extLst/>
          </p:nvPr>
        </p:nvGraphicFramePr>
        <p:xfrm>
          <a:off x="3907468" y="-75382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cxnSp>
        <p:nvCxnSpPr>
          <p:cNvPr id="20" name="直接连接符 19"/>
          <p:cNvCxnSpPr/>
          <p:nvPr/>
        </p:nvCxnSpPr>
        <p:spPr>
          <a:xfrm flipV="1">
            <a:off x="5441016" y="381818"/>
            <a:ext cx="3276600" cy="114300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450416" y="1162689"/>
            <a:ext cx="2057400" cy="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507816" y="1162689"/>
            <a:ext cx="0" cy="1054626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726" y="2794614"/>
            <a:ext cx="5454396" cy="211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8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581400" y="285750"/>
            <a:ext cx="4953000" cy="2209800"/>
          </a:xfrm>
          <a:prstGeom prst="roundRect">
            <a:avLst>
              <a:gd name="adj" fmla="val 7472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34" y="1538584"/>
            <a:ext cx="1219200" cy="121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08" y="110899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4" y="2087428"/>
            <a:ext cx="1219200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8" y="1025299"/>
            <a:ext cx="1219200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20" y="1607715"/>
            <a:ext cx="1219200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74" y="2768786"/>
            <a:ext cx="1273506" cy="12735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4" y="3112727"/>
            <a:ext cx="1219200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15699"/>
            <a:ext cx="1219200" cy="1219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0"/>
            <a:ext cx="1219200" cy="1219200"/>
          </a:xfrm>
          <a:prstGeom prst="rect">
            <a:avLst/>
          </a:prstGeom>
        </p:spPr>
      </p:pic>
      <p:pic>
        <p:nvPicPr>
          <p:cNvPr id="25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726" y="2794614"/>
            <a:ext cx="5454396" cy="2116836"/>
          </a:xfrm>
          <a:prstGeom prst="rect">
            <a:avLst/>
          </a:prstGeom>
        </p:spPr>
      </p:pic>
      <p:pic>
        <p:nvPicPr>
          <p:cNvPr id="17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46179"/>
            <a:ext cx="4499393" cy="1809750"/>
          </a:xfrm>
          <a:prstGeom prst="rect">
            <a:avLst/>
          </a:prstGeom>
        </p:spPr>
      </p:pic>
      <p:sp>
        <p:nvSpPr>
          <p:cNvPr id="14" name="三十二角星 13"/>
          <p:cNvSpPr/>
          <p:nvPr/>
        </p:nvSpPr>
        <p:spPr>
          <a:xfrm>
            <a:off x="6612646" y="1463841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0060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75725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"/>
          <p:cNvSpPr txBox="1"/>
          <p:nvPr/>
        </p:nvSpPr>
        <p:spPr>
          <a:xfrm>
            <a:off x="2667000" y="1504950"/>
            <a:ext cx="56408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Does the house price only depend on size?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2514600" y="2978170"/>
            <a:ext cx="5640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endParaRPr lang="en-US" sz="96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729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5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i^{th}$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=&#10;\begin{bmatrix}&#10; x_1^{1}  &amp;  x_2^{1} &amp;  x_3^{1} \\&#10; x_1^{2}   &amp;   x_2^{2} &amp;  x_3^{2}     \\&#10;\vdots    &amp; \vdots   &amp; \vdots   \\&#10; x_1^{m}   &amp;   x_2^{m} &amp;    x_3^{m} &#10;\end{bmatrix}&#10;\]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 =&#10;\begin{bmatrix}&#10; \theta_1   \\&#10; \theta_2     \\&#10;  \theta_3     &#10;\end{bmatrix}&#10;\]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x_1^{1}  \theta_1   + x_2^{1} \theta_2+  x_3^{1} \theta_3     \\&#10; x_1^{2}   \theta_1   +  x_2^{2} \theta_2+  x_3^{2} \theta_3         \\&#10;\vdots    \\&#10; x_1^{m}  \theta_1   +   x_2^{m}\theta_2 +   x_3^{m} \theta_3     &#10;\end{bmatrix}&#10;\]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=&#10;\begin{bmatrix}&#10; x_1^{1}  &amp;  x_2^{1} &amp;  x_3^{1} \\&#10; x_1^{2}   &amp;   x_2^{2} &amp;  x_3^{2}     \\&#10;\vdots    &amp; \vdots   &amp; \vdots   \\&#10; x_1^{m}   &amp;   x_2^{m} &amp;    x_3^{m} &#10;\end{bmatrix}&#10;\]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 =&#10;\begin{bmatrix}&#10; \theta_1   \\&#10; \theta_2     \\&#10;  \theta_3     &#10;\end{bmatrix}&#10;\]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x_1^{1}  \theta_1   + x_2^{1} \theta_2+  x_3^{1} \theta_3     -y^{1}\\&#10; x_1^{2}   \theta_1   +  x_2^{2} \theta_2+  x_3^{2} \theta_3    -y^{2}     \\&#10;\vdots    \\&#10; x_1^{m}  \theta_1   +   x_2^{m}\theta_2 +   x_3^{m} \theta_3  -y^{m}   &#10;\end{bmatrix}&#10;\]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x_1^{1}    &amp;  x_1^{2} &amp;  \hdots &amp;   x_1^{m} \\&#10; x_2^{1}   &amp;   x_2^{2} &amp; \hdots &amp;  x_2^{m}     \\&#10; x_3^{1}   &amp;   x_2^{m} &amp; \hdots &amp;  x_3^{m} &#10;\end{bmatrix}&#10;\]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i^{th}$&#10;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j := \theta_j - \alpha \frac{\partial}{\partial \theta_j} J(\theta)&#10;$&#10;&#10;\end{document}"/>
  <p:tag name="IGUANATEXSIZE" val="3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3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displaystyle&#10;\min_\theta J(\theta)&#10;$&#10;&#10;\end{document}"/>
  <p:tag name="IGUANATEXSIZE" val="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10^{-3}&#10;$&#10;&#10;\end{document}"/>
  <p:tag name="IGUANATEXSIZE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16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1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1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$&#10;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dots, 0.001, 0.000, 0.01, 0.000, 0.1, 0.000, 1, \dots&#10;$&#10;&#10;\end{document}"/>
  <p:tag name="IGUANATEXSIZE" val="2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= \theta_0 + \theta_1 \times frontage + \theta_2 \times depth&#10;$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0 + \theta_1 x + \theta_2 x^2&#10;$&#10;&#10;\end{document}"/>
  <p:tag name="IGUANATEXSIZE" val="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0 + \theta_1 x + \theta_2 x^2 + \theta_3 x^3&#10;$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$&#10;&#10;\end{document}"/>
  <p:tag name="IGUANATEXSIZE" val="2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(x) = \theta_0 + \theta_1 x_1 + \theta_2 x_2 + \theta_3 x_3&#10;$&#10;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= \theta_0 + \theta_1 (size) + \theta_2 (size)^2 + \theta_3 (size)^3&#10;$&#10;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 = (size)&#10;$&#10;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 = (size)^2&#10;$&#10;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 = (size)^3&#10;$&#10;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= \theta_0 + \theta_1 (size) + \theta_2 (size)^2&#10;$&#10;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= \theta_0 + \theta_1 (size) + \theta_2 \sqrt{(size)}&#10;$&#10;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% \delta_i^{(l)} = \left(\sum_j W_{ji}^{(l)} \delta_j^{(l+1)}\right) f'(z_i^{(l)})&#10;&#10;&#10;&#10;\end{document}"/>
  <p:tag name="IGUANATEXSIZE" val="2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 &#10;&#10;% \delta_i^{(l)} = \left(\sum_j W_{ji}^{(l)} \delta_j^{(l+1)}\right) f'(z_i^{(l)})&#10;&#10;&#10;&#10;\end{document}"/>
  <p:tag name="IGUANATEXSIZE" val="2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% \delta_i^{(l)} = \left(\sum_j W_{ji}^{(l)} \delta_j^{(l+1)}\right) f'(z_i^{(l)})&#10;&#10;&#10;&#10;\end{document}"/>
  <p:tag name="IGUANATEXSIZE" val="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_1 + \theta_2 x_2 + \dots + \theta_n x_n$&#10;&#10;\end{document}"/>
  <p:tag name="IGUANATEXSIZE" val="2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 $(\theta \in \mathbb{R})$&#10;&#10;\end{document}"/>
  <p:tag name="IGUANATEXSIZE" val="2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J(\theta) = a\theta^2 + b\theta + c&#10;$&#10;&#10;\end{document}"/>
  <p:tag name="IGUANATEXSIZE" val="2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% \delta_i^{(l)} = \left(\sum_j W_{ji}^{(l)} \delta_j^{(l+1)}\right) f'(z_i^{(l)})&#10;&#10;&#10;&#10;\end{document}"/>
  <p:tag name="IGUANATEXSIZE" val="2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 &#10;&#10;% \delta_i^{(l)} = \left(\sum_j W_{ji}^{(l)} \delta_j^{(l+1)}\right) f'(z_i^{(l)})&#10;&#10;&#10;&#10;\end{document}"/>
  <p:tag name="IGUANATEXSIZE" val="2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theta \in \mathbb{R}^{n+1}&#10;$&#10;&#10;\end{document}"/>
  <p:tag name="IGUANATEXSIZE" val="2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displaystyle&#10;J(\theta_0, \theta_1, \dots, \theta_m) = \frac{1}{2m} \sum^{m}_{i=1} (h_\theta(x^{(i)}) - y^{(i)})^2&#10;$&#10;&#10;\end{document}"/>
  <p:tag name="IGUANATEXSIZE" val="2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frac{\partial}{\partial\theta_j} J(\theta) = \dots = 0&#10;$&#10;&#10;\end{document}"/>
  <p:tag name="IGUANATEXSIZE" val="2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j&#10;$&#10;&#10;\end{document}"/>
  <p:tag name="IGUANATEXSIZE" val="2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theta_0, \theta_1, \dots, \theta_n&#10;$&#10;&#10;\end{document}"/>
  <p:tag name="IGUANATEXSIZE" val="2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0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 &#10;&#10;$x_0 = 1$&#10;&#10;\end{document}"/>
  <p:tag name="IGUANATEXSIZE" val="28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&#10;$&#10;&#10;\end{document}"/>
  <p:tag name="IGUANATEXSIZE" val="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4&#10;$&#10;&#10;\end{document}"/>
  <p:tag name="IGUANATEXSIZE" val="2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m = 4.&#10;$&#10;&#10;\end{document}"/>
  <p:tag name="IGUANATEXSIZE" val="2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 = \begin{bmatrix}&#10;1 &amp; 2104 &amp; 5 &amp; 1 &amp; 45 \\&#10;1 &amp; 1416 &amp; 3 &amp; 2 &amp; 40 \\&#10;1 &amp; 1534 &amp; 3 &amp; 2 &amp; 30 \\&#10;1 &amp; 852 &amp; 2 &amp; 1 &amp; 36 \\&#10;\end{bmatrix}&#10;$&#10;&#10;\end{document}"/>
  <p:tag name="IGUANATEXSIZE" val="2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\begin{bmatrix}&#10; 460\\&#10; 232\\&#10; 315\\&#10; 178&#10;\end{bmatrix}&#10;$&#10;&#10;\end{document}"/>
  <p:tag name="IGUANATEXSIZE" val="2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X)^{-1}X^Ty&#10;$&#10;&#10;\end{document}"/>
  <p:tag name="IGUANATEXSIZE" val="2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0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_1 + \theta_2 x_2 + \dots + \theta_n x_n$&#10;&#10;\end{document}"/>
  <p:tag name="IGUANATEXSIZE" val="28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&#10;$&#10;&#10;\end{document}"/>
  <p:tag name="IGUANATEXSIZE" val="2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4&#10;$&#10;&#10;\end{document}"/>
  <p:tag name="IGUANATEXSIZE" val="2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m = 5.&#10;$&#10;&#10;\end{document}"/>
  <p:tag name="IGUANATEXSIZE" val="2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 = \begin{bmatrix}&#10;1 &amp; 2104 &amp; 5 &amp; 1 &amp; 45 \\&#10;1 &amp; 1416 &amp; 3 &amp; 2 &amp; 40 \\&#10;1 &amp; 1534 &amp; 3 &amp; 2 &amp; 30 \\&#10;1 &amp; 852 &amp; 2 &amp; 1 &amp; 36 \\&#10;1 &amp; 3000 &amp; 4 &amp; 1 &amp; 38&#10;\end{bmatrix}&#10;$&#10;&#10;\end{document}"/>
  <p:tag name="IGUANATEXSIZE" val="1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\begin{bmatrix}&#10; 460\\&#10; 232\\&#10; 315\\&#10; 178\\&#10;540&#10;\end{bmatrix}&#10;$&#10;&#10;\end{document}"/>
  <p:tag name="IGUANATEXSIZE" val="1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X)^{-1}X^Ty&#10;$&#10;&#10;\end{document}"/>
  <p:tag name="IGUANATEXSIZE" val="2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m$&#10;&#10;&#10;\end{document}"/>
  <p:tag name="IGUANATEXSIZE" val="2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 &#10;&#10;$x_0 = 1$&#10;&#10;\end{document}"/>
  <p:tag name="IGUANATEXSIZE" val="28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x^{(1)}, y^{(1)}), \dots, (x^{(m)}, y^{(m)})&#10;$&#10;&#10;&#10;\end{document}"/>
  <p:tag name="IGUANATEXSIZE" val="28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 = \begin{bmatrix} &#10;x_0^{(i)}\\&#10;x_1^{(i)}\\&#10;x_2^{(i)}\\&#10;\vdots \\&#10;x_n^{(i)}&#10;\end{bmatrix} \in \mathbb{R}^{n+1}&#10;$&#10;&#10;&#10;\end{document}"/>
  <p:tag name="IGUANATEXSIZE" val="2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 = \begin{bmatrix}&#10;1\\&#10;x_1^{(i)}&#10;\end{bmatrix}&#10;$&#10;&#10;&#10;\end{document}"/>
  <p:tag name="IGUANATEXSIZE" val="2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 X)^{-1} X^Ty&#10;$&#10;&#10;\end{document}"/>
  <p:tag name="IGUANATEXSIZE" val="3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X^T X)^{-1}&#10;$&#10;&#10;\end{document}"/>
  <p:tag name="IGUANATEXSIZE" val="3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T X&#10;$&#10;&#10;\end{document}"/>
  <p:tag name="IGUANATEXSIZE" val="3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m$&#10;&#10;&#10;\end{document}"/>
  <p:tag name="IGUANATEXSIZE" val="28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alpha$&#10;&#10;&#10;\end{document}"/>
  <p:tag name="IGUANATEXSIZE" val="2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 X^T \Theta&#10;\]&#10;\end{document}"/>
  <p:tag name="IGUANATEXSIZE" val="4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(X^TX)^{-1}$&#10;&#10;&#10;\end{document}"/>
  <p:tag name="IGUANATEXSIZE" val="2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alpha$&#10;&#10;&#10;\end{document}"/>
  <p:tag name="IGUANATEXSIZE" val="2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 X)^{-1} X^Ty&#10;$&#10;&#10;\end{document}"/>
  <p:tag name="IGUANATEXSIZE" val="3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TX&#10;$&#10;&#10;\end{document}"/>
  <p:tag name="IGUANATEXSIZE" val="28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 =&#10;$&#10;&#10;\end{document}"/>
  <p:tag name="IGUANATEXSIZE" val="28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 =&#10;$&#10;&#10;\end{document}"/>
  <p:tag name="IGUANATEXSIZE" val="2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m \leq n&#10;$&#10;&#10;\end{document}"/>
  <p:tag name="IGUANATEXSIZE" val="2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TX&#10;$&#10;&#10;\end{document}"/>
  <p:tag name="IGUANATEXSIZE" val="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^T x =  \theta_0 x_0 + \theta_1 x_1 + \theta_2 x_2 + \dots + \theta_n x_n$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$&#10;&#10;\end{document}"/>
  <p:tag name="IGUANATEXSIZE" val="3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, \theta_1, \dots, \theta_n$&#10;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 = 0, \dots, n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_0, \dots, \theta_n)&#10;$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0 := \theta_0 - \alpha \frac{1}{m} \sum^{m}_{i=1} (h_\theta (x^{(i)}) - y^{(i)})$&#10;&#10;\end{document}"/>
  <p:tag name="IGUANATEXSIZE" val="1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, \theta_1$&#10;&#10;\end{document}"/>
  <p:tag name="IGUANATEXSIZE" val="1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}} \; J(\theta_0,\theta_1)&#10;$&#10;% \delta_i^{(l)} = \left(\sum_j W_{ji}^{(l)} \delta_j^{(l+1)}\right) f'(z_i^{(l)})&#10;&#10;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1 := \theta_1 - \alpha \frac{1}{m} \sum^{m}_{i=1} (h_\theta (x^{(i)}) - y^{(i)})x^{(i)}$&#10;&#10;\end{document}"/>
  <p:tag name="IGUANATEXSIZE" val="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frac{\partial}{\partial \theta_0} J(\theta)&#10;$&#10;&#10;\end{document}"/>
  <p:tag name="IGUANATEXSIZE" val="1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n \geq 1)&#10;$&#10;&#10;\end{document}"/>
  <p:tag name="IGUANATEXSIZE" val="1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&#10;\end{document}"/>
  <p:tag name="IGUANATEXSIZE" val="1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 = 0, \dots, n$&#10;&#10;\end{document}"/>
  <p:tag name="IGUANATEXSIZE" val="1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 := \theta_0 - &#10;\alpha \frac{1}{m} \displaystyle\sum^{m}_{i=1} (h_\theta (x^{(i)}) - y^{(i)})x^{(i)}_0$&#10;&#10;\end{document}"/>
  <p:tag name="IGUANATEXSIZE" val="1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 := \theta_1 - &#10;\alpha \frac{1}{m} \displaystyle\sum^{m}_{i=1} (h_\theta (x^{(i)}) - y^{(i)})x^{(i)}_1$&#10;&#10;\end{document}"/>
  <p:tag name="IGUANATEXSIZE" val="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quad\theta_0 := \theta_0 - \alpha &#10; \frac{1}{m} \sum\limits^{m}_{i=1} \left( h_\theta(x^{(i)}) - y^{(i)} \right)&#10;$&#10;&#10;$&#10;\quad\theta_1 := \theta_1 - \alpha &#10; \frac{1}{m} \sum\limits^{m}_{i=1} \left( h_\theta(x^{(i)}) - y^{(i)} \right)\cdot x^{(i)}&#10;$&#10;&#10;\}&#10;% \delta_i^{(l)} = \left(\sum_j W_{ji}^{(l)} \delta_j^{(l+1)}\right) f'(z_i^{(l)})&#10;&#10;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 := \theta_2 - &#10;\alpha \frac{1}{m} \displaystyle\sum^{m}_{i=1} (h_\theta (x^{(i)}) - y^{(i)})x^{(i)}_2$&#10;&#10;\end{document}"/>
  <p:tag name="IGUANATEXSIZE" val="1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ots $&#10;&#10;&#10;\end{document}"/>
  <p:tag name="IGUANATEXSIZE" val="1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_0^{(i)}=1&#10;\]&#10;\end{document}"/>
  <p:tag name="IGUANATEXSIZE" val="3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$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$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$&#10;&#10;\end{document}"/>
  <p:tag name="IGUANATEXSIZE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$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_1 + \theta_2 x_2 + \dots + \theta_n x_n$&#10;&#10;\end{document}"/>
  <p:tag name="IGUANATEXSIZE" val="2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=&#10;\begin{bmatrix}&#10; x_1^{1}  &amp;  x_2^{1} \\&#10; x_1^{2} &amp; x_2^{2} \\&#10;\vdots     &amp; \vdots    \\&#10; x_1^{m} &amp; x_2^{m} &#10;\end{bmatrix}&#10;\]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quad\theta_0 := \theta_0 - \alpha &#10; \frac{1}{m} \sum\limits^{m}_{i=1} \left( h_\theta(x^{(i)}) - y^{(i)} \right)&#10;$&#10;&#10;$&#10;\quad\theta_1 := \theta_1 - \alpha &#10; \frac{1}{m} \sum\limits^{m}_{i=1} \left( h_\theta(x^{(i)}) - y^{(i)} \right)\cdot x^{(i)}&#10;$&#10;&#10;\}&#10;% \delta_i^{(l)} = \left(\sum_j W_{ji}^{(l)} \delta_j^{(l+1)}\right) f'(z_i^{(l)})&#10;&#10;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 =&#10;\begin{bmatrix}&#10; \theta_1   \\&#10; \theta_2&#10;\end{bmatrix}&#10;\]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theta1Seq =&#10;\begin{bmatrix}&#10; \theta_1^1 &amp; \theta_1^2 &amp; \cdots &amp; \theta_1^a  &#10;\end{bmatrix}&#10;\]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theta2Seq =&#10;\begin{bmatrix}&#10; \theta_2^1 &amp; \theta_2^2 &amp; \cdots &amp; \theta_2^b  &#10;\end{bmatrix}&#10;\]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1^1 &amp; \theta_1^2 &amp; \cdots  &amp; \theta_1^a  \\&#10;  \theta_1^1 &amp; \theta_1^2 &amp; \cdots  &amp; \theta_1^a  \\&#10;  \vdots          &amp;   \vdots         &amp;   \vdots  &amp;  \vdots            \\&#10;  \theta_1^1 &amp; \theta_1^2 &amp; \cdots  &amp; \theta_1^a  &#10;\end{bmatrix}&#10;\]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1^1 &amp; \theta_1^1 &amp; \cdots  &amp; \theta_1^1  &amp; &#10;  \cdots  &amp; \theta_1^a  &amp; \theta_1^a &amp; \cdots &amp; \theta_1^a &#10;\end{bmatrix}&#10;\]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2^1 &amp; \theta_2^2 &amp; \cdots  &amp; \theta_2^b  &amp; &#10;  \cdots  &amp; \theta_2^1 &amp; \theta_2^2 &amp; \cdots  &amp; \theta_2^b  &#10;\end{bmatrix}&#10;\]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1^1 &amp; \theta_1^1 &amp; \cdots  &amp; \theta_1^1  &amp; &#10;  \cdots  &amp; \theta_1^a  &amp; \theta_1^a &amp; \cdots &amp; \theta_1^a &#10;\end{bmatrix}&#10;\]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2^1 &amp; \theta_2^2 &amp; \cdots  &amp; \theta_2^b  &amp; &#10;  \cdots  &amp; \theta_2^1 &amp; \theta_2^2 &amp; \cdots  &amp; \theta_2^b  &#10;\end{bmatrix}&#10;\]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1^1 &amp; \theta_1^1 &amp; \cdots  &amp; \theta_1^1  &amp; &#10;  \cdots  &amp; \theta_1^a  &amp; \theta_1^a &amp; \cdots &amp; \theta_1^a \\&#10;&#10; \theta_2^1 &amp; \theta_2^2 &amp; \cdots  &amp; \theta_2^b  &amp; &#10;  \cdots  &amp; \theta_2^1 &amp; \theta_2^2 &amp; \cdots  &amp; \theta_2^b  &#10;\end{bmatrix}&#10;\]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1^1 &amp; \theta_1^1 &amp; \cdots  &amp; \theta_1^1  &amp; &#10;  \cdots  &amp; \theta_1^a  &amp; \theta_1^a &amp; \cdots &amp; \theta_1^a \\&#10;&#10; \theta_2^1 &amp; \theta_2^2 &amp; \cdots  &amp; \theta_2^b  &amp; &#10;  \cdots  &amp; \theta_2^1 &amp; \theta_2^2 &amp; \cdots  &amp; \theta_2^b  &#10;\end{bmatrix}&#10;\]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{\color{blue}\mathrm{temp}1} := \theta_1 - \alpha \frac{\partial}{\partial \theta_1} J(\theta_0,\theta_1)$ &#10;&#10;$\theta_0 := {\color{blue}\mathrm{temp}0}$&#10;&#10;$\theta_1 := {\color{blue}\mathrm{temp}1}$ &#10;&#10;% \delta_i^{(l)} = \left(\sum_j W_{ji}^{(l)} \delta_j^{(l+1)}\right) f'(z_i^{(l)})&#10;&#10;&#10;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x_1^{1}  &amp;  x_2^{1} \\&#10; x_1^{2} &amp; x_2^{2} \\&#10;\vdots     &amp; \vdots    \\&#10; x_1^{m} &amp; x_2^{m} &#10;\end{bmatrix}&#10;\begin{bmatrix}&#10; \theta_1^1 &amp; \theta_1^1 &amp; \cdots  &amp; \theta_1^1  &amp; &#10;  \cdots  &amp; \theta_1^a  &amp; \theta_1^a &amp; \cdots &amp; \theta_1^a \\&#10;&#10; \theta_2^1 &amp; \theta_2^2 &amp; \cdots  &amp; \theta_2^b  &amp; &#10;  \cdots  &amp; \theta_2^1 &amp; \theta_2^2 &amp; \cdots  &amp; \theta_2^b  &#10;\end{bmatrix}&#10;\]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$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$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$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$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(\theta)$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$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$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$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$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$&#10;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$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 = \frac{size (feet^2)}{2000}$&#10;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 = \frac{numbersdf    of bedrooms}{5}$&#10;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(\theta)$&#10;&#10;\end{document}"/>
  <p:tag name="IGUANATEXSIZE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(\theta)$&#10;&#10;\end{document}"/>
  <p:tag name="IGUANATEXSIZE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-1 \leq x_i \leq 1$&#10;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i$&#10;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i - \mu_i$&#10;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0 = 1$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^{(i)}$&#10;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 = \frac{size - 1000}{2000}$&#10;&#10;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 = \frac{\#bedrooms - 2}{5}$&#10;&#10;&#10;\end{document}"/>
  <p:tag name="IGUANATEXSIZE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-0.5 \leq x_1 \leq 0.5, -0.5 \leq x_2 \leq 0.5$&#10;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n \geq 1)&#10;$&#10;&#10;\end{document}"/>
  <p:tag name="IGUANATEXSIZE" val="1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&#10;\end{document}"/>
  <p:tag name="IGUANATEXSIZE" val="1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 = 0, \dots, n$&#10;&#10;\end{document}"/>
  <p:tag name="IGUANATEXSIZE" val="1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 := \theta_0 - &#10;\alpha \frac{1}{m} \displaystyle\sum^{m}_{i=1} (h_\theta (x^{(i)}) - y^{(i)})x^{(i)}_0$&#10;&#10;\end{document}"/>
  <p:tag name="IGUANATEXSIZE" val="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^{(i)}_j$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 := \theta_1 - &#10;\alpha \frac{1}{m} \displaystyle\sum^{m}_{i=1} (h_\theta (x^{(i)}) - y^{(i)})x^{(i)}_1$&#10;&#10;\end{document}"/>
  <p:tag name="IGUANATEXSIZE" val="1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 := \theta_2 - &#10;\alpha \frac{1}{m} \displaystyle\sum^{m}_{i=1} (h_\theta (x^{(i)}) - y^{(i)})x^{(i)}_2$&#10;&#10;\end{document}"/>
  <p:tag name="IGUANATEXSIZE" val="1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ots $&#10;&#10;&#10;\end{document}"/>
  <p:tag name="IGUANATEXSIZE" val="1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_0 = 1&#10;\]&#10;\end{document}"/>
  <p:tag name="IGUANATEXSIZE" val="4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_1 + \theta_2 x_2 + \dots + \theta_n x_n$&#10;&#10;\end{document}"/>
  <p:tag name="IGUANATEXSIZE" val="2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_1 + \theta_2 x_2 + \dots + \theta_n x_n$&#10;&#10;\end{document}"/>
  <p:tag name="IGUANATEXSIZE" val="2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=&#10;\begin{bmatrix}&#10; x_1^{1}  &amp;  x_2^{1} &amp;  x_3^{1} \\&#10; x_1^{2}   &amp;   x_2^{2} &amp;  x_3^{2}     \\&#10;\vdots    &amp; \vdots   &amp; \vdots   \\&#10; x_1^{m}   &amp;   x_2^{m} &amp;    x_3^{m} &#10;\end{bmatrix}&#10;\]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 =&#10;\begin{bmatrix}&#10; \theta_1   \\&#10; \theta_2     \\&#10;  \theta_3     &#10;\end{bmatrix}&#10;\]&#10;\end{document}"/>
  <p:tag name="IGUANATEXSIZE" val="2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10201</TotalTime>
  <Words>1482</Words>
  <Application>Microsoft Office PowerPoint</Application>
  <PresentationFormat>全屏显示(16:9)</PresentationFormat>
  <Paragraphs>461</Paragraphs>
  <Slides>60</Slides>
  <Notes>36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60</vt:i4>
      </vt:variant>
    </vt:vector>
  </HeadingPairs>
  <TitlesOfParts>
    <vt:vector size="68" baseType="lpstr">
      <vt:lpstr>宋体</vt:lpstr>
      <vt:lpstr>Arial</vt:lpstr>
      <vt:lpstr>Calibri</vt:lpstr>
      <vt:lpstr>Courier New</vt:lpstr>
      <vt:lpstr>1_Lecture</vt:lpstr>
      <vt:lpstr>2_Office Theme</vt:lpstr>
      <vt:lpstr>3_Office Theme</vt:lpstr>
      <vt:lpstr>2_Lecture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Multiple features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Gradient descent for multiple variables</vt:lpstr>
      <vt:lpstr>PowerPoint 演示文稿</vt:lpstr>
      <vt:lpstr>PowerPoint 演示文稿</vt:lpstr>
      <vt:lpstr>Gradient descent in practice I: Feature Scaling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Gradient descent in practice II: Learning rate</vt:lpstr>
      <vt:lpstr>PowerPoint 演示文稿</vt:lpstr>
      <vt:lpstr>PowerPoint 演示文稿</vt:lpstr>
      <vt:lpstr>PowerPoint 演示文稿</vt:lpstr>
      <vt:lpstr>PowerPoint 演示文稿</vt:lpstr>
      <vt:lpstr>Features and polynomial regression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Normal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Normal equation and non-invertibility (optional)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Samuel</cp:lastModifiedBy>
  <cp:revision>320</cp:revision>
  <dcterms:created xsi:type="dcterms:W3CDTF">2010-07-08T21:59:02Z</dcterms:created>
  <dcterms:modified xsi:type="dcterms:W3CDTF">2014-04-19T11:33:38Z</dcterms:modified>
</cp:coreProperties>
</file>